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  <p:sldMasterId id="2147483691" r:id="rId5"/>
  </p:sldMasterIdLst>
  <p:notesMasterIdLst>
    <p:notesMasterId r:id="rId20"/>
  </p:notesMasterIdLst>
  <p:sldIdLst>
    <p:sldId id="276" r:id="rId6"/>
    <p:sldId id="277" r:id="rId7"/>
    <p:sldId id="279" r:id="rId8"/>
    <p:sldId id="303" r:id="rId9"/>
    <p:sldId id="300" r:id="rId10"/>
    <p:sldId id="299" r:id="rId11"/>
    <p:sldId id="307" r:id="rId12"/>
    <p:sldId id="278" r:id="rId13"/>
    <p:sldId id="306" r:id="rId14"/>
    <p:sldId id="308" r:id="rId15"/>
    <p:sldId id="304" r:id="rId16"/>
    <p:sldId id="305" r:id="rId17"/>
    <p:sldId id="289" r:id="rId18"/>
    <p:sldId id="285" r:id="rId19"/>
  </p:sldIdLst>
  <p:sldSz cx="12193588" cy="6858000"/>
  <p:notesSz cx="6858000" cy="9144000"/>
  <p:defaultTextStyle>
    <a:defPPr>
      <a:defRPr lang="en-US"/>
    </a:defPPr>
    <a:lvl1pPr marL="0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61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02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23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43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964" algn="l" defTabSz="457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>
    <p:extLst>
      <p:ext uri="{19B8F6BF-5375-455C-9EA6-DF929625EA0E}">
        <p15:presenceInfo xmlns:p15="http://schemas.microsoft.com/office/powerpoint/2012/main" userId="8f222afd016eaf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E4D"/>
    <a:srgbClr val="E92771"/>
    <a:srgbClr val="BA205B"/>
    <a:srgbClr val="A62465"/>
    <a:srgbClr val="CB2363"/>
    <a:srgbClr val="E71A66"/>
    <a:srgbClr val="00053A"/>
    <a:srgbClr val="4B474A"/>
    <a:srgbClr val="FEC586"/>
    <a:srgbClr val="FEC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5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57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700"/>
    </p:cViewPr>
  </p:sorterViewPr>
  <p:notesViewPr>
    <p:cSldViewPr snapToGrid="0" showGuides="1">
      <p:cViewPr varScale="1">
        <p:scale>
          <a:sx n="59" d="100"/>
          <a:sy n="59" d="100"/>
        </p:scale>
        <p:origin x="279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D-4478-887E-A1122F410EF2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D-4478-887E-A1122F410EF2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8D-4478-887E-A1122F410EF2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8D-4478-887E-A1122F410EF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8D-4478-887E-A1122F410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2E-4917-8717-04671C2F1D2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2E-4917-8717-04671C2F1D2C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2E-4917-8717-04671C2F1D2C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32E-4917-8717-04671C2F1D2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2E-4917-8717-04671C2F1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D0-4995-9862-18B45161BE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D0-4995-9862-18B45161BE9F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D0-4995-9862-18B45161BE9F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CD0-4995-9862-18B45161BE9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D0-4995-9862-18B45161B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939A9-F7F4-4ABA-B53D-5991DD400101}" type="datetimeFigureOut">
              <a:rPr lang="en-ID" smtClean="0"/>
              <a:t>05/10/2023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E7763-7AA7-4511-95D0-0DC176BB7E31}" type="slidenum">
              <a:rPr lang="en-ID" smtClean="0"/>
              <a:t>‹Nr.›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492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1pPr>
    <a:lvl2pPr marL="329141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2pPr>
    <a:lvl3pPr marL="658284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3pPr>
    <a:lvl4pPr marL="987424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4pPr>
    <a:lvl5pPr marL="1316567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5pPr>
    <a:lvl6pPr marL="1645709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6pPr>
    <a:lvl7pPr marL="1974852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7pPr>
    <a:lvl8pPr marL="2303993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8pPr>
    <a:lvl9pPr marL="2633136" algn="l" defTabSz="658284" rtl="0" eaLnBrk="1" latinLnBrk="0" hangingPunct="1">
      <a:defRPr sz="8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48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0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F430B0C6-3242-450A-9E3F-9B965307C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39279" y="1969226"/>
            <a:ext cx="6315030" cy="2919548"/>
          </a:xfrm>
          <a:custGeom>
            <a:avLst/>
            <a:gdLst>
              <a:gd name="connsiteX0" fmla="*/ 0 w 6315030"/>
              <a:gd name="connsiteY0" fmla="*/ 0 h 2919548"/>
              <a:gd name="connsiteX1" fmla="*/ 6315030 w 6315030"/>
              <a:gd name="connsiteY1" fmla="*/ 0 h 2919548"/>
              <a:gd name="connsiteX2" fmla="*/ 6315030 w 6315030"/>
              <a:gd name="connsiteY2" fmla="*/ 2919548 h 2919548"/>
              <a:gd name="connsiteX3" fmla="*/ 0 w 6315030"/>
              <a:gd name="connsiteY3" fmla="*/ 2919548 h 291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5030" h="2919548">
                <a:moveTo>
                  <a:pt x="0" y="0"/>
                </a:moveTo>
                <a:lnTo>
                  <a:pt x="6315030" y="0"/>
                </a:lnTo>
                <a:lnTo>
                  <a:pt x="6315030" y="2919548"/>
                </a:lnTo>
                <a:lnTo>
                  <a:pt x="0" y="291954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8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id="{A8A433C1-29B1-4940-B4D8-154652D4E4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588" cy="6872514"/>
          </a:xfrm>
          <a:custGeom>
            <a:avLst/>
            <a:gdLst>
              <a:gd name="connsiteX0" fmla="*/ 0 w 12193588"/>
              <a:gd name="connsiteY0" fmla="*/ 0 h 6872514"/>
              <a:gd name="connsiteX1" fmla="*/ 12193588 w 12193588"/>
              <a:gd name="connsiteY1" fmla="*/ 0 h 6872514"/>
              <a:gd name="connsiteX2" fmla="*/ 12193588 w 12193588"/>
              <a:gd name="connsiteY2" fmla="*/ 6872514 h 6872514"/>
              <a:gd name="connsiteX3" fmla="*/ 0 w 12193588"/>
              <a:gd name="connsiteY3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72514">
                <a:moveTo>
                  <a:pt x="0" y="0"/>
                </a:moveTo>
                <a:lnTo>
                  <a:pt x="12193588" y="0"/>
                </a:lnTo>
                <a:lnTo>
                  <a:pt x="12193588" y="6872514"/>
                </a:lnTo>
                <a:lnTo>
                  <a:pt x="0" y="6872514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2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E161A6C4-FCE8-4DE1-81E6-8E6282D02C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5616" y="0"/>
            <a:ext cx="10362356" cy="3251200"/>
          </a:xfrm>
          <a:custGeom>
            <a:avLst/>
            <a:gdLst>
              <a:gd name="connsiteX0" fmla="*/ 0 w 10362356"/>
              <a:gd name="connsiteY0" fmla="*/ 0 h 3251200"/>
              <a:gd name="connsiteX1" fmla="*/ 10362356 w 10362356"/>
              <a:gd name="connsiteY1" fmla="*/ 0 h 3251200"/>
              <a:gd name="connsiteX2" fmla="*/ 10362356 w 10362356"/>
              <a:gd name="connsiteY2" fmla="*/ 3251200 h 3251200"/>
              <a:gd name="connsiteX3" fmla="*/ 0 w 10362356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2356" h="3251200">
                <a:moveTo>
                  <a:pt x="0" y="0"/>
                </a:moveTo>
                <a:lnTo>
                  <a:pt x="10362356" y="0"/>
                </a:lnTo>
                <a:lnTo>
                  <a:pt x="10362356" y="3251200"/>
                </a:lnTo>
                <a:lnTo>
                  <a:pt x="0" y="32512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6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D1E1D758-8DAE-4D59-822E-9B91E1A176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28100" y="1179514"/>
            <a:ext cx="3265488" cy="4498975"/>
          </a:xfrm>
          <a:custGeom>
            <a:avLst/>
            <a:gdLst>
              <a:gd name="connsiteX0" fmla="*/ 0 w 3265488"/>
              <a:gd name="connsiteY0" fmla="*/ 0 h 4498975"/>
              <a:gd name="connsiteX1" fmla="*/ 3265488 w 3265488"/>
              <a:gd name="connsiteY1" fmla="*/ 0 h 4498975"/>
              <a:gd name="connsiteX2" fmla="*/ 3265488 w 3265488"/>
              <a:gd name="connsiteY2" fmla="*/ 4498975 h 4498975"/>
              <a:gd name="connsiteX3" fmla="*/ 0 w 3265488"/>
              <a:gd name="connsiteY3" fmla="*/ 4498975 h 449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5488" h="4498975">
                <a:moveTo>
                  <a:pt x="0" y="0"/>
                </a:moveTo>
                <a:lnTo>
                  <a:pt x="3265488" y="0"/>
                </a:lnTo>
                <a:lnTo>
                  <a:pt x="3265488" y="4498975"/>
                </a:lnTo>
                <a:lnTo>
                  <a:pt x="0" y="449897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3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2">
            <a:extLst>
              <a:ext uri="{FF2B5EF4-FFF2-40B4-BE49-F238E27FC236}">
                <a16:creationId xmlns:a16="http://schemas.microsoft.com/office/drawing/2014/main" id="{D674031D-006B-4A72-A7D4-8107615F1B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7050" y="963614"/>
            <a:ext cx="5051576" cy="2289933"/>
          </a:xfrm>
          <a:custGeom>
            <a:avLst/>
            <a:gdLst>
              <a:gd name="connsiteX0" fmla="*/ 0 w 5051576"/>
              <a:gd name="connsiteY0" fmla="*/ 0 h 2289933"/>
              <a:gd name="connsiteX1" fmla="*/ 5051576 w 5051576"/>
              <a:gd name="connsiteY1" fmla="*/ 0 h 2289933"/>
              <a:gd name="connsiteX2" fmla="*/ 5051576 w 5051576"/>
              <a:gd name="connsiteY2" fmla="*/ 2289933 h 2289933"/>
              <a:gd name="connsiteX3" fmla="*/ 0 w 5051576"/>
              <a:gd name="connsiteY3" fmla="*/ 2289933 h 228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1576" h="2289933">
                <a:moveTo>
                  <a:pt x="0" y="0"/>
                </a:moveTo>
                <a:lnTo>
                  <a:pt x="5051576" y="0"/>
                </a:lnTo>
                <a:lnTo>
                  <a:pt x="5051576" y="2289933"/>
                </a:lnTo>
                <a:lnTo>
                  <a:pt x="0" y="228993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  <p:sp>
        <p:nvSpPr>
          <p:cNvPr id="7" name="PpHolder3">
            <a:extLst>
              <a:ext uri="{FF2B5EF4-FFF2-40B4-BE49-F238E27FC236}">
                <a16:creationId xmlns:a16="http://schemas.microsoft.com/office/drawing/2014/main" id="{6EA2142A-88F4-40ED-8D6F-13E18745C874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06465" y="963614"/>
            <a:ext cx="2289931" cy="2289933"/>
          </a:xfrm>
          <a:custGeom>
            <a:avLst/>
            <a:gdLst>
              <a:gd name="connsiteX0" fmla="*/ 0 w 2289931"/>
              <a:gd name="connsiteY0" fmla="*/ 0 h 2289933"/>
              <a:gd name="connsiteX1" fmla="*/ 2289931 w 2289931"/>
              <a:gd name="connsiteY1" fmla="*/ 0 h 2289933"/>
              <a:gd name="connsiteX2" fmla="*/ 2289931 w 2289931"/>
              <a:gd name="connsiteY2" fmla="*/ 2289933 h 2289933"/>
              <a:gd name="connsiteX3" fmla="*/ 0 w 2289931"/>
              <a:gd name="connsiteY3" fmla="*/ 2289933 h 228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9931" h="2289933">
                <a:moveTo>
                  <a:pt x="0" y="0"/>
                </a:moveTo>
                <a:lnTo>
                  <a:pt x="2289931" y="0"/>
                </a:lnTo>
                <a:lnTo>
                  <a:pt x="2289931" y="2289933"/>
                </a:lnTo>
                <a:lnTo>
                  <a:pt x="0" y="228993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1">
            <a:extLst>
              <a:ext uri="{FF2B5EF4-FFF2-40B4-BE49-F238E27FC236}">
                <a16:creationId xmlns:a16="http://schemas.microsoft.com/office/drawing/2014/main" id="{A3C6A09A-2B2D-46D8-B7D9-208C86C6CC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1129" y="980950"/>
            <a:ext cx="5173775" cy="3235595"/>
          </a:xfrm>
          <a:custGeom>
            <a:avLst/>
            <a:gdLst>
              <a:gd name="connsiteX0" fmla="*/ 0 w 5173775"/>
              <a:gd name="connsiteY0" fmla="*/ 0 h 3235595"/>
              <a:gd name="connsiteX1" fmla="*/ 5173775 w 5173775"/>
              <a:gd name="connsiteY1" fmla="*/ 0 h 3235595"/>
              <a:gd name="connsiteX2" fmla="*/ 5173775 w 5173775"/>
              <a:gd name="connsiteY2" fmla="*/ 3235595 h 3235595"/>
              <a:gd name="connsiteX3" fmla="*/ 0 w 5173775"/>
              <a:gd name="connsiteY3" fmla="*/ 3235595 h 323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775" h="3235595">
                <a:moveTo>
                  <a:pt x="0" y="0"/>
                </a:moveTo>
                <a:lnTo>
                  <a:pt x="5173775" y="0"/>
                </a:lnTo>
                <a:lnTo>
                  <a:pt x="5173775" y="3235595"/>
                </a:lnTo>
                <a:lnTo>
                  <a:pt x="0" y="323559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2">
            <a:extLst>
              <a:ext uri="{FF2B5EF4-FFF2-40B4-BE49-F238E27FC236}">
                <a16:creationId xmlns:a16="http://schemas.microsoft.com/office/drawing/2014/main" id="{3F8F67A1-50C2-415B-9773-F6EA5F547E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638" y="3463927"/>
            <a:ext cx="1663700" cy="2214563"/>
          </a:xfrm>
          <a:custGeom>
            <a:avLst/>
            <a:gdLst>
              <a:gd name="connsiteX0" fmla="*/ 0 w 1663700"/>
              <a:gd name="connsiteY0" fmla="*/ 0 h 2214563"/>
              <a:gd name="connsiteX1" fmla="*/ 1663700 w 1663700"/>
              <a:gd name="connsiteY1" fmla="*/ 0 h 2214563"/>
              <a:gd name="connsiteX2" fmla="*/ 1663700 w 1663700"/>
              <a:gd name="connsiteY2" fmla="*/ 2214563 h 2214563"/>
              <a:gd name="connsiteX3" fmla="*/ 0 w 1663700"/>
              <a:gd name="connsiteY3" fmla="*/ 2214563 h 221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3700" h="2214563">
                <a:moveTo>
                  <a:pt x="0" y="0"/>
                </a:moveTo>
                <a:lnTo>
                  <a:pt x="1663700" y="0"/>
                </a:lnTo>
                <a:lnTo>
                  <a:pt x="1663700" y="2214563"/>
                </a:lnTo>
                <a:lnTo>
                  <a:pt x="0" y="221456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  <p:sp>
        <p:nvSpPr>
          <p:cNvPr id="7" name="PpHolder4">
            <a:extLst>
              <a:ext uri="{FF2B5EF4-FFF2-40B4-BE49-F238E27FC236}">
                <a16:creationId xmlns:a16="http://schemas.microsoft.com/office/drawing/2014/main" id="{78E87B41-181D-4716-A1A3-397B2A68376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457813" y="2139862"/>
            <a:ext cx="2977881" cy="3643005"/>
          </a:xfrm>
          <a:custGeom>
            <a:avLst/>
            <a:gdLst>
              <a:gd name="connsiteX0" fmla="*/ 647064 w 2977881"/>
              <a:gd name="connsiteY0" fmla="*/ 1181 h 3643005"/>
              <a:gd name="connsiteX1" fmla="*/ 2918692 w 2977881"/>
              <a:gd name="connsiteY1" fmla="*/ 415041 h 3643005"/>
              <a:gd name="connsiteX2" fmla="*/ 2976701 w 2977881"/>
              <a:gd name="connsiteY2" fmla="*/ 498896 h 3643005"/>
              <a:gd name="connsiteX3" fmla="*/ 2414672 w 2977881"/>
              <a:gd name="connsiteY3" fmla="*/ 3583816 h 3643005"/>
              <a:gd name="connsiteX4" fmla="*/ 2330817 w 2977881"/>
              <a:gd name="connsiteY4" fmla="*/ 3641825 h 3643005"/>
              <a:gd name="connsiteX5" fmla="*/ 59190 w 2977881"/>
              <a:gd name="connsiteY5" fmla="*/ 3227966 h 3643005"/>
              <a:gd name="connsiteX6" fmla="*/ 1181 w 2977881"/>
              <a:gd name="connsiteY6" fmla="*/ 3144111 h 3643005"/>
              <a:gd name="connsiteX7" fmla="*/ 563210 w 2977881"/>
              <a:gd name="connsiteY7" fmla="*/ 59190 h 3643005"/>
              <a:gd name="connsiteX8" fmla="*/ 647064 w 2977881"/>
              <a:gd name="connsiteY8" fmla="*/ 1181 h 36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7881" h="3643005">
                <a:moveTo>
                  <a:pt x="647064" y="1181"/>
                </a:moveTo>
                <a:lnTo>
                  <a:pt x="2918692" y="415041"/>
                </a:lnTo>
                <a:cubicBezTo>
                  <a:pt x="2957868" y="422177"/>
                  <a:pt x="2983838" y="459721"/>
                  <a:pt x="2976701" y="498896"/>
                </a:cubicBezTo>
                <a:lnTo>
                  <a:pt x="2414672" y="3583816"/>
                </a:lnTo>
                <a:cubicBezTo>
                  <a:pt x="2407536" y="3622991"/>
                  <a:pt x="2369993" y="3648963"/>
                  <a:pt x="2330817" y="3641825"/>
                </a:cubicBezTo>
                <a:lnTo>
                  <a:pt x="59190" y="3227966"/>
                </a:lnTo>
                <a:cubicBezTo>
                  <a:pt x="20015" y="3220830"/>
                  <a:pt x="-5957" y="3183286"/>
                  <a:pt x="1181" y="3144111"/>
                </a:cubicBezTo>
                <a:lnTo>
                  <a:pt x="563210" y="59190"/>
                </a:lnTo>
                <a:cubicBezTo>
                  <a:pt x="570347" y="20016"/>
                  <a:pt x="607889" y="-5956"/>
                  <a:pt x="647064" y="1181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06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pHolder2">
            <a:extLst>
              <a:ext uri="{FF2B5EF4-FFF2-40B4-BE49-F238E27FC236}">
                <a16:creationId xmlns:a16="http://schemas.microsoft.com/office/drawing/2014/main" id="{8E460DDB-FC3E-4BC2-9423-E68C13C2A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39279" y="1969226"/>
            <a:ext cx="6315030" cy="2919548"/>
          </a:xfrm>
          <a:custGeom>
            <a:avLst/>
            <a:gdLst>
              <a:gd name="connsiteX0" fmla="*/ 0 w 6315030"/>
              <a:gd name="connsiteY0" fmla="*/ 0 h 2919548"/>
              <a:gd name="connsiteX1" fmla="*/ 6315030 w 6315030"/>
              <a:gd name="connsiteY1" fmla="*/ 0 h 2919548"/>
              <a:gd name="connsiteX2" fmla="*/ 6315030 w 6315030"/>
              <a:gd name="connsiteY2" fmla="*/ 2919548 h 2919548"/>
              <a:gd name="connsiteX3" fmla="*/ 0 w 6315030"/>
              <a:gd name="connsiteY3" fmla="*/ 2919548 h 291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5030" h="2919548">
                <a:moveTo>
                  <a:pt x="0" y="0"/>
                </a:moveTo>
                <a:lnTo>
                  <a:pt x="6315030" y="0"/>
                </a:lnTo>
                <a:lnTo>
                  <a:pt x="6315030" y="2919548"/>
                </a:lnTo>
                <a:lnTo>
                  <a:pt x="0" y="291954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>
            <a:lvl1pPr>
              <a:defRPr lang="en-US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12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38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3" r:id="rId2"/>
    <p:sldLayoutId id="2147483694" r:id="rId3"/>
    <p:sldLayoutId id="2147483695" r:id="rId4"/>
    <p:sldLayoutId id="2147483696" r:id="rId5"/>
    <p:sldLayoutId id="2147483702" r:id="rId6"/>
    <p:sldLayoutId id="2147483714" r:id="rId7"/>
    <p:sldLayoutId id="2147483715" r:id="rId8"/>
    <p:sldLayoutId id="2147483717" r:id="rId9"/>
  </p:sldLayoutIdLst>
  <p:txStyles>
    <p:titleStyle>
      <a:lvl1pPr algn="l" defTabSz="914119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6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6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1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8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88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1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4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7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6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73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1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281">
          <p15:clr>
            <a:srgbClr val="F26B43"/>
          </p15:clr>
        </p15:guide>
        <p15:guide id="3" pos="7400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3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119" rtl="0" eaLnBrk="1" latinLnBrk="0" hangingPunct="1">
        <a:lnSpc>
          <a:spcPct val="90000"/>
        </a:lnSpc>
        <a:spcBef>
          <a:spcPct val="0"/>
        </a:spcBef>
        <a:buNone/>
        <a:defRPr sz="44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4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6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96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1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67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8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88" indent="-228531" algn="l" defTabSz="9141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1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40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7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6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73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1" algn="l" defTabSz="914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281">
          <p15:clr>
            <a:srgbClr val="F26B43"/>
          </p15:clr>
        </p15:guide>
        <p15:guide id="3" pos="7400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draußen, Himmel, Natur, Hintergrund enthält.&#10;&#10;Automatisch generierte Beschreibung">
            <a:extLst>
              <a:ext uri="{FF2B5EF4-FFF2-40B4-BE49-F238E27FC236}">
                <a16:creationId xmlns:a16="http://schemas.microsoft.com/office/drawing/2014/main" id="{B10BA92F-3E00-DA58-6ED8-82B35FDDDE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3" b="12033"/>
          <a:stretch>
            <a:fillRect/>
          </a:stretch>
        </p:blipFill>
        <p:spPr>
          <a:xfrm>
            <a:off x="0" y="0"/>
            <a:ext cx="12195216" cy="6858000"/>
          </a:xfrm>
        </p:spPr>
      </p:pic>
      <p:sp>
        <p:nvSpPr>
          <p:cNvPr id="2687" name="Grand Title">
            <a:extLst>
              <a:ext uri="{FF2B5EF4-FFF2-40B4-BE49-F238E27FC236}">
                <a16:creationId xmlns:a16="http://schemas.microsoft.com/office/drawing/2014/main" id="{0E00257D-FDC8-44FD-8FE1-18BD9470AD54}"/>
              </a:ext>
            </a:extLst>
          </p:cNvPr>
          <p:cNvSpPr txBox="1"/>
          <p:nvPr/>
        </p:nvSpPr>
        <p:spPr>
          <a:xfrm>
            <a:off x="2919364" y="3604486"/>
            <a:ext cx="8569654" cy="2339102"/>
          </a:xfrm>
          <a:prstGeom prst="rect">
            <a:avLst/>
          </a:prstGeom>
          <a:noFill/>
          <a:effectLst>
            <a:outerShdw blurRad="317500" rotWithShape="0">
              <a:scrgbClr r="0" g="0" b="0">
                <a:alpha val="20000"/>
              </a:scrgbClr>
            </a:outerShdw>
          </a:effectLst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+mj-lt"/>
              </a:rPr>
              <a:t>Wintersportwoche</a:t>
            </a:r>
            <a:endParaRPr lang="en-US" sz="80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26.02. – 01.03.</a:t>
            </a:r>
            <a:endParaRPr lang="en-ID" sz="7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Grafik 8" descr="C:\Users\Franz Kufner\Desktop\GL Logo.jpg">
            <a:extLst>
              <a:ext uri="{FF2B5EF4-FFF2-40B4-BE49-F238E27FC236}">
                <a16:creationId xmlns:a16="http://schemas.microsoft.com/office/drawing/2014/main" id="{90BB0B5D-7582-30AD-F873-B1DD669A8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4" y="6012724"/>
            <a:ext cx="2006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4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1003A5-D179-455C-B382-CD311C2D55E0}"/>
              </a:ext>
            </a:extLst>
          </p:cNvPr>
          <p:cNvSpPr/>
          <p:nvPr/>
        </p:nvSpPr>
        <p:spPr>
          <a:xfrm>
            <a:off x="0" y="1612900"/>
            <a:ext cx="3683000" cy="5245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Grand Title">
            <a:extLst>
              <a:ext uri="{FF2B5EF4-FFF2-40B4-BE49-F238E27FC236}">
                <a16:creationId xmlns:a16="http://schemas.microsoft.com/office/drawing/2014/main" id="{43363EF6-8855-4522-B62E-45DD98E18F74}"/>
              </a:ext>
            </a:extLst>
          </p:cNvPr>
          <p:cNvSpPr txBox="1"/>
          <p:nvPr/>
        </p:nvSpPr>
        <p:spPr>
          <a:xfrm>
            <a:off x="205485" y="3924301"/>
            <a:ext cx="3020058" cy="147732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+mj-lt"/>
              </a:rPr>
              <a:t>Sportcamp</a:t>
            </a: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4800" dirty="0" err="1">
                <a:solidFill>
                  <a:schemeClr val="bg1"/>
                </a:solidFill>
                <a:latin typeface="+mj-lt"/>
              </a:rPr>
              <a:t>Inzell</a:t>
            </a:r>
            <a:endParaRPr lang="en-ID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Justify Text Body">
            <a:extLst>
              <a:ext uri="{FF2B5EF4-FFF2-40B4-BE49-F238E27FC236}">
                <a16:creationId xmlns:a16="http://schemas.microsoft.com/office/drawing/2014/main" id="{034F6559-8CE7-4390-AF2B-104817085285}"/>
              </a:ext>
            </a:extLst>
          </p:cNvPr>
          <p:cNvSpPr txBox="1"/>
          <p:nvPr/>
        </p:nvSpPr>
        <p:spPr>
          <a:xfrm>
            <a:off x="4020456" y="4162160"/>
            <a:ext cx="7257516" cy="2156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Dreifach-Sporthalle</a:t>
            </a:r>
          </a:p>
          <a:p>
            <a:pPr algn="just">
              <a:lnSpc>
                <a:spcPct val="150000"/>
              </a:lnSpc>
            </a:pPr>
            <a:r>
              <a:rPr lang="de-DE" sz="2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Tischtennisraum</a:t>
            </a:r>
          </a:p>
          <a:p>
            <a:pPr algn="just">
              <a:lnSpc>
                <a:spcPct val="150000"/>
              </a:lnSpc>
            </a:pPr>
            <a:r>
              <a:rPr lang="en-ID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Gymnastikräume</a:t>
            </a:r>
            <a:endParaRPr lang="en-ID" sz="2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Seminarräume</a:t>
            </a:r>
            <a:r>
              <a:rPr lang="en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 (</a:t>
            </a:r>
            <a:r>
              <a:rPr lang="en-ID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Kinoabend</a:t>
            </a:r>
            <a:r>
              <a:rPr lang="en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)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951F2D57-8DD2-8399-A5B3-0ED28BF3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6" y="0"/>
            <a:ext cx="4876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llbild anzeigen">
            <a:extLst>
              <a:ext uri="{FF2B5EF4-FFF2-40B4-BE49-F238E27FC236}">
                <a16:creationId xmlns:a16="http://schemas.microsoft.com/office/drawing/2014/main" id="{E0B5380A-0B40-7D26-A38C-6E1A1C87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16" y="1"/>
            <a:ext cx="4342184" cy="32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13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125964-698A-4425-AE45-435ED0F80E73}"/>
              </a:ext>
            </a:extLst>
          </p:cNvPr>
          <p:cNvSpPr txBox="1"/>
          <p:nvPr/>
        </p:nvSpPr>
        <p:spPr>
          <a:xfrm>
            <a:off x="6595848" y="744403"/>
            <a:ext cx="250709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Tagesablauf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6B240E-D565-477C-A2C3-90CD5A0B5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809445"/>
              </p:ext>
            </p:extLst>
          </p:nvPr>
        </p:nvGraphicFramePr>
        <p:xfrm>
          <a:off x="3887522" y="1940221"/>
          <a:ext cx="2451134" cy="254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AF3B31-4314-4776-B5B7-5674F063B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434513"/>
              </p:ext>
            </p:extLst>
          </p:nvPr>
        </p:nvGraphicFramePr>
        <p:xfrm>
          <a:off x="6837580" y="1859519"/>
          <a:ext cx="2451134" cy="254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D909BC-7BDD-45A9-84FE-B60DAEB2B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020468"/>
              </p:ext>
            </p:extLst>
          </p:nvPr>
        </p:nvGraphicFramePr>
        <p:xfrm>
          <a:off x="9643258" y="1840541"/>
          <a:ext cx="2451134" cy="2548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LeftSub">
            <a:extLst>
              <a:ext uri="{FF2B5EF4-FFF2-40B4-BE49-F238E27FC236}">
                <a16:creationId xmlns:a16="http://schemas.microsoft.com/office/drawing/2014/main" id="{C90B5F59-5421-4A57-A37C-1CFD23048A46}"/>
              </a:ext>
            </a:extLst>
          </p:cNvPr>
          <p:cNvSpPr txBox="1"/>
          <p:nvPr/>
        </p:nvSpPr>
        <p:spPr>
          <a:xfrm>
            <a:off x="7281412" y="2697636"/>
            <a:ext cx="1431482" cy="8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Mittagessen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12:00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Uhr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LeftSub">
            <a:extLst>
              <a:ext uri="{FF2B5EF4-FFF2-40B4-BE49-F238E27FC236}">
                <a16:creationId xmlns:a16="http://schemas.microsoft.com/office/drawing/2014/main" id="{D5C9ADCC-7B11-4B00-91C9-8C96D0F591F4}"/>
              </a:ext>
            </a:extLst>
          </p:cNvPr>
          <p:cNvSpPr txBox="1"/>
          <p:nvPr/>
        </p:nvSpPr>
        <p:spPr>
          <a:xfrm>
            <a:off x="10155488" y="2678658"/>
            <a:ext cx="1426673" cy="8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Abendessen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18:00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Uhr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LeftSub">
            <a:extLst>
              <a:ext uri="{FF2B5EF4-FFF2-40B4-BE49-F238E27FC236}">
                <a16:creationId xmlns:a16="http://schemas.microsoft.com/office/drawing/2014/main" id="{AA3E713F-9A57-4B97-8BFC-B6AEC3CA601D}"/>
              </a:ext>
            </a:extLst>
          </p:cNvPr>
          <p:cNvSpPr txBox="1"/>
          <p:nvPr/>
        </p:nvSpPr>
        <p:spPr>
          <a:xfrm>
            <a:off x="4498747" y="2778338"/>
            <a:ext cx="1155765" cy="872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Frühstück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7:30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Uhr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LeftSub">
            <a:extLst>
              <a:ext uri="{FF2B5EF4-FFF2-40B4-BE49-F238E27FC236}">
                <a16:creationId xmlns:a16="http://schemas.microsoft.com/office/drawing/2014/main" id="{35CB1D54-CA82-3C56-5A25-FE910C42004F}"/>
              </a:ext>
            </a:extLst>
          </p:cNvPr>
          <p:cNvSpPr txBox="1"/>
          <p:nvPr/>
        </p:nvSpPr>
        <p:spPr>
          <a:xfrm>
            <a:off x="5078890" y="4537949"/>
            <a:ext cx="24798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Wintersport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Teil 1</a:t>
            </a:r>
            <a:endParaRPr lang="en-ID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LeftSub">
            <a:extLst>
              <a:ext uri="{FF2B5EF4-FFF2-40B4-BE49-F238E27FC236}">
                <a16:creationId xmlns:a16="http://schemas.microsoft.com/office/drawing/2014/main" id="{AD19A0D1-1B3F-A321-1013-08D2FBF297D5}"/>
              </a:ext>
            </a:extLst>
          </p:cNvPr>
          <p:cNvSpPr txBox="1"/>
          <p:nvPr/>
        </p:nvSpPr>
        <p:spPr>
          <a:xfrm>
            <a:off x="8331709" y="4550212"/>
            <a:ext cx="24798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Wintersport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Teil 2</a:t>
            </a:r>
            <a:endParaRPr lang="en-ID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Bildplatzhalter 4">
            <a:extLst>
              <a:ext uri="{FF2B5EF4-FFF2-40B4-BE49-F238E27FC236}">
                <a16:creationId xmlns:a16="http://schemas.microsoft.com/office/drawing/2014/main" id="{CBF6E6D6-CDCC-E458-303E-9D8014316E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244" r="4244"/>
          <a:stretch>
            <a:fillRect/>
          </a:stretch>
        </p:blipFill>
        <p:spPr>
          <a:xfrm>
            <a:off x="-911" y="0"/>
            <a:ext cx="4706938" cy="6858000"/>
          </a:xfrm>
          <a:custGeom>
            <a:avLst/>
            <a:gdLst>
              <a:gd name="connsiteX0" fmla="*/ 3742117 w 6276687"/>
              <a:gd name="connsiteY0" fmla="*/ 5549078 h 6858000"/>
              <a:gd name="connsiteX1" fmla="*/ 3153752 w 6276687"/>
              <a:gd name="connsiteY1" fmla="*/ 6858000 h 6858000"/>
              <a:gd name="connsiteX2" fmla="*/ 1536649 w 6276687"/>
              <a:gd name="connsiteY2" fmla="*/ 6858000 h 6858000"/>
              <a:gd name="connsiteX3" fmla="*/ 1792123 w 6276687"/>
              <a:gd name="connsiteY3" fmla="*/ 6289652 h 6858000"/>
              <a:gd name="connsiteX4" fmla="*/ 1204752 w 6276687"/>
              <a:gd name="connsiteY4" fmla="*/ 3682868 h 6858000"/>
              <a:gd name="connsiteX5" fmla="*/ 0 w 6276687"/>
              <a:gd name="connsiteY5" fmla="*/ 6363049 h 6858000"/>
              <a:gd name="connsiteX6" fmla="*/ 0 w 6276687"/>
              <a:gd name="connsiteY6" fmla="*/ 4140411 h 6858000"/>
              <a:gd name="connsiteX7" fmla="*/ 3747589 w 6276687"/>
              <a:gd name="connsiteY7" fmla="*/ 1811723 h 6858000"/>
              <a:gd name="connsiteX8" fmla="*/ 1479268 w 6276687"/>
              <a:gd name="connsiteY8" fmla="*/ 6858000 h 6858000"/>
              <a:gd name="connsiteX9" fmla="*/ 0 w 6276687"/>
              <a:gd name="connsiteY9" fmla="*/ 6858000 h 6858000"/>
              <a:gd name="connsiteX10" fmla="*/ 0 w 6276687"/>
              <a:gd name="connsiteY10" fmla="*/ 6551364 h 6858000"/>
              <a:gd name="connsiteX11" fmla="*/ 1797596 w 6276687"/>
              <a:gd name="connsiteY11" fmla="*/ 2552298 h 6858000"/>
              <a:gd name="connsiteX12" fmla="*/ 4656209 w 6276687"/>
              <a:gd name="connsiteY12" fmla="*/ 0 h 6858000"/>
              <a:gd name="connsiteX13" fmla="*/ 6276687 w 6276687"/>
              <a:gd name="connsiteY13" fmla="*/ 0 h 6858000"/>
              <a:gd name="connsiteX14" fmla="*/ 3787089 w 6276687"/>
              <a:gd name="connsiteY14" fmla="*/ 5470964 h 6858000"/>
              <a:gd name="connsiteX15" fmla="*/ 1833703 w 6276687"/>
              <a:gd name="connsiteY15" fmla="*/ 6202541 h 6858000"/>
              <a:gd name="connsiteX16" fmla="*/ 2960974 w 6276687"/>
              <a:gd name="connsiteY16" fmla="*/ 0 h 6858000"/>
              <a:gd name="connsiteX17" fmla="*/ 4581452 w 6276687"/>
              <a:gd name="connsiteY17" fmla="*/ 0 h 6858000"/>
              <a:gd name="connsiteX18" fmla="*/ 3792561 w 6276687"/>
              <a:gd name="connsiteY18" fmla="*/ 1733611 h 6858000"/>
              <a:gd name="connsiteX19" fmla="*/ 1839175 w 6276687"/>
              <a:gd name="connsiteY19" fmla="*/ 2465188 h 6858000"/>
              <a:gd name="connsiteX20" fmla="*/ 1269612 w 6276687"/>
              <a:gd name="connsiteY20" fmla="*/ 0 h 6858000"/>
              <a:gd name="connsiteX21" fmla="*/ 2890091 w 6276687"/>
              <a:gd name="connsiteY21" fmla="*/ 0 h 6858000"/>
              <a:gd name="connsiteX22" fmla="*/ 1249725 w 6276687"/>
              <a:gd name="connsiteY22" fmla="*/ 3604753 h 6858000"/>
              <a:gd name="connsiteX23" fmla="*/ 0 w 6276687"/>
              <a:gd name="connsiteY23" fmla="*/ 4072796 h 6858000"/>
              <a:gd name="connsiteX24" fmla="*/ 0 w 6276687"/>
              <a:gd name="connsiteY24" fmla="*/ 27900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276687" h="6858000">
                <a:moveTo>
                  <a:pt x="3742117" y="5549078"/>
                </a:moveTo>
                <a:lnTo>
                  <a:pt x="3153752" y="6858000"/>
                </a:lnTo>
                <a:lnTo>
                  <a:pt x="1536649" y="6858000"/>
                </a:lnTo>
                <a:lnTo>
                  <a:pt x="1792123" y="6289652"/>
                </a:lnTo>
                <a:close/>
                <a:moveTo>
                  <a:pt x="1204752" y="3682868"/>
                </a:moveTo>
                <a:lnTo>
                  <a:pt x="0" y="6363049"/>
                </a:lnTo>
                <a:lnTo>
                  <a:pt x="0" y="4140411"/>
                </a:lnTo>
                <a:close/>
                <a:moveTo>
                  <a:pt x="3747589" y="1811723"/>
                </a:moveTo>
                <a:lnTo>
                  <a:pt x="1479268" y="6858000"/>
                </a:lnTo>
                <a:lnTo>
                  <a:pt x="0" y="6858000"/>
                </a:lnTo>
                <a:lnTo>
                  <a:pt x="0" y="6551364"/>
                </a:lnTo>
                <a:lnTo>
                  <a:pt x="1797596" y="2552298"/>
                </a:lnTo>
                <a:close/>
                <a:moveTo>
                  <a:pt x="4656209" y="0"/>
                </a:moveTo>
                <a:lnTo>
                  <a:pt x="6276687" y="0"/>
                </a:lnTo>
                <a:lnTo>
                  <a:pt x="3787089" y="5470964"/>
                </a:lnTo>
                <a:lnTo>
                  <a:pt x="1833703" y="6202541"/>
                </a:lnTo>
                <a:close/>
                <a:moveTo>
                  <a:pt x="2960974" y="0"/>
                </a:moveTo>
                <a:lnTo>
                  <a:pt x="4581452" y="0"/>
                </a:lnTo>
                <a:lnTo>
                  <a:pt x="3792561" y="1733611"/>
                </a:lnTo>
                <a:lnTo>
                  <a:pt x="1839175" y="2465188"/>
                </a:lnTo>
                <a:close/>
                <a:moveTo>
                  <a:pt x="1269612" y="0"/>
                </a:moveTo>
                <a:lnTo>
                  <a:pt x="2890091" y="0"/>
                </a:lnTo>
                <a:lnTo>
                  <a:pt x="1249725" y="3604753"/>
                </a:lnTo>
                <a:lnTo>
                  <a:pt x="0" y="4072796"/>
                </a:lnTo>
                <a:lnTo>
                  <a:pt x="0" y="27900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810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125964-698A-4425-AE45-435ED0F80E73}"/>
              </a:ext>
            </a:extLst>
          </p:cNvPr>
          <p:cNvSpPr txBox="1"/>
          <p:nvPr/>
        </p:nvSpPr>
        <p:spPr>
          <a:xfrm>
            <a:off x="4323878" y="733749"/>
            <a:ext cx="35458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Abendprogramm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8" name="TextBox">
            <a:extLst>
              <a:ext uri="{FF2B5EF4-FFF2-40B4-BE49-F238E27FC236}">
                <a16:creationId xmlns:a16="http://schemas.microsoft.com/office/drawing/2014/main" id="{B46A5CAA-B7F2-4945-AF73-A6A4C9850BCB}"/>
              </a:ext>
            </a:extLst>
          </p:cNvPr>
          <p:cNvSpPr txBox="1"/>
          <p:nvPr/>
        </p:nvSpPr>
        <p:spPr>
          <a:xfrm>
            <a:off x="8718728" y="1414928"/>
            <a:ext cx="2720296" cy="4103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Hilfe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Lawinenkunde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">
            <a:extLst>
              <a:ext uri="{FF2B5EF4-FFF2-40B4-BE49-F238E27FC236}">
                <a16:creationId xmlns:a16="http://schemas.microsoft.com/office/drawing/2014/main" id="{D3E211AF-F66C-4385-AD36-451DDA5C4F10}"/>
              </a:ext>
            </a:extLst>
          </p:cNvPr>
          <p:cNvSpPr txBox="1"/>
          <p:nvPr/>
        </p:nvSpPr>
        <p:spPr>
          <a:xfrm>
            <a:off x="10465032" y="3417430"/>
            <a:ext cx="519373" cy="4103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Kino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123F1B57-CC97-43AA-ACF6-4186C6C9FA95}"/>
              </a:ext>
            </a:extLst>
          </p:cNvPr>
          <p:cNvSpPr/>
          <p:nvPr/>
        </p:nvSpPr>
        <p:spPr>
          <a:xfrm>
            <a:off x="6260290" y="2317658"/>
            <a:ext cx="1458858" cy="1818616"/>
          </a:xfrm>
          <a:custGeom>
            <a:avLst/>
            <a:gdLst>
              <a:gd name="connsiteX0" fmla="*/ 0 w 1458858"/>
              <a:gd name="connsiteY0" fmla="*/ 0 h 1818616"/>
              <a:gd name="connsiteX1" fmla="*/ 679343 w 1458858"/>
              <a:gd name="connsiteY1" fmla="*/ 0 h 1818616"/>
              <a:gd name="connsiteX2" fmla="*/ 679343 w 1458858"/>
              <a:gd name="connsiteY2" fmla="*/ 3209 h 1818616"/>
              <a:gd name="connsiteX3" fmla="*/ 1241552 w 1458858"/>
              <a:gd name="connsiteY3" fmla="*/ 565417 h 1818616"/>
              <a:gd name="connsiteX4" fmla="*/ 1241552 w 1458858"/>
              <a:gd name="connsiteY4" fmla="*/ 1208894 h 1818616"/>
              <a:gd name="connsiteX5" fmla="*/ 1458858 w 1458858"/>
              <a:gd name="connsiteY5" fmla="*/ 1208895 h 1818616"/>
              <a:gd name="connsiteX6" fmla="*/ 958843 w 1458858"/>
              <a:gd name="connsiteY6" fmla="*/ 1818616 h 1818616"/>
              <a:gd name="connsiteX7" fmla="*/ 459885 w 1458858"/>
              <a:gd name="connsiteY7" fmla="*/ 1208894 h 1818616"/>
              <a:gd name="connsiteX8" fmla="*/ 676135 w 1458858"/>
              <a:gd name="connsiteY8" fmla="*/ 1208894 h 1818616"/>
              <a:gd name="connsiteX9" fmla="*/ 676135 w 1458858"/>
              <a:gd name="connsiteY9" fmla="*/ 565417 h 1818616"/>
              <a:gd name="connsiteX10" fmla="*/ 676135 w 1458858"/>
              <a:gd name="connsiteY10" fmla="*/ 565416 h 1818616"/>
              <a:gd name="connsiteX11" fmla="*/ 0 w 1458858"/>
              <a:gd name="connsiteY11" fmla="*/ 565416 h 1818616"/>
              <a:gd name="connsiteX12" fmla="*/ 344946 w 1458858"/>
              <a:gd name="connsiteY12" fmla="*/ 282707 h 181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8858" h="1818616">
                <a:moveTo>
                  <a:pt x="0" y="0"/>
                </a:moveTo>
                <a:lnTo>
                  <a:pt x="679343" y="0"/>
                </a:lnTo>
                <a:lnTo>
                  <a:pt x="679343" y="3209"/>
                </a:lnTo>
                <a:lnTo>
                  <a:pt x="1241552" y="565417"/>
                </a:lnTo>
                <a:lnTo>
                  <a:pt x="1241552" y="1208894"/>
                </a:lnTo>
                <a:lnTo>
                  <a:pt x="1458858" y="1208895"/>
                </a:lnTo>
                <a:lnTo>
                  <a:pt x="958843" y="1818616"/>
                </a:lnTo>
                <a:lnTo>
                  <a:pt x="459885" y="1208894"/>
                </a:lnTo>
                <a:lnTo>
                  <a:pt x="676135" y="1208894"/>
                </a:lnTo>
                <a:lnTo>
                  <a:pt x="676135" y="565417"/>
                </a:lnTo>
                <a:lnTo>
                  <a:pt x="676135" y="565416"/>
                </a:lnTo>
                <a:lnTo>
                  <a:pt x="0" y="565416"/>
                </a:lnTo>
                <a:lnTo>
                  <a:pt x="344946" y="2827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28E7CB8-7CA9-4BE8-BF47-39E1437AE160}"/>
              </a:ext>
            </a:extLst>
          </p:cNvPr>
          <p:cNvSpPr/>
          <p:nvPr/>
        </p:nvSpPr>
        <p:spPr>
          <a:xfrm>
            <a:off x="4694805" y="2317659"/>
            <a:ext cx="1817560" cy="1239441"/>
          </a:xfrm>
          <a:custGeom>
            <a:avLst/>
            <a:gdLst>
              <a:gd name="connsiteX0" fmla="*/ 1472824 w 1817560"/>
              <a:gd name="connsiteY0" fmla="*/ 0 h 1239441"/>
              <a:gd name="connsiteX1" fmla="*/ 1817560 w 1817560"/>
              <a:gd name="connsiteY1" fmla="*/ 282709 h 1239441"/>
              <a:gd name="connsiteX2" fmla="*/ 1472823 w 1817560"/>
              <a:gd name="connsiteY2" fmla="*/ 565417 h 1239441"/>
              <a:gd name="connsiteX3" fmla="*/ 1207839 w 1817560"/>
              <a:gd name="connsiteY3" fmla="*/ 565417 h 1239441"/>
              <a:gd name="connsiteX4" fmla="*/ 567523 w 1817560"/>
              <a:gd name="connsiteY4" fmla="*/ 565417 h 1239441"/>
              <a:gd name="connsiteX5" fmla="*/ 567524 w 1817560"/>
              <a:gd name="connsiteY5" fmla="*/ 1239441 h 1239441"/>
              <a:gd name="connsiteX6" fmla="*/ 284816 w 1817560"/>
              <a:gd name="connsiteY6" fmla="*/ 894494 h 1239441"/>
              <a:gd name="connsiteX7" fmla="*/ 2109 w 1817560"/>
              <a:gd name="connsiteY7" fmla="*/ 1239441 h 1239441"/>
              <a:gd name="connsiteX8" fmla="*/ 2109 w 1817560"/>
              <a:gd name="connsiteY8" fmla="*/ 565417 h 1239441"/>
              <a:gd name="connsiteX9" fmla="*/ 0 w 1817560"/>
              <a:gd name="connsiteY9" fmla="*/ 565417 h 1239441"/>
              <a:gd name="connsiteX10" fmla="*/ 2109 w 1817560"/>
              <a:gd name="connsiteY10" fmla="*/ 563308 h 1239441"/>
              <a:gd name="connsiteX11" fmla="*/ 2109 w 1817560"/>
              <a:gd name="connsiteY11" fmla="*/ 560096 h 1239441"/>
              <a:gd name="connsiteX12" fmla="*/ 5321 w 1817560"/>
              <a:gd name="connsiteY12" fmla="*/ 560096 h 1239441"/>
              <a:gd name="connsiteX13" fmla="*/ 565416 w 1817560"/>
              <a:gd name="connsiteY13" fmla="*/ 1 h 1239441"/>
              <a:gd name="connsiteX14" fmla="*/ 775334 w 1817560"/>
              <a:gd name="connsiteY14" fmla="*/ 1 h 123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7560" h="1239441">
                <a:moveTo>
                  <a:pt x="1472824" y="0"/>
                </a:moveTo>
                <a:lnTo>
                  <a:pt x="1817560" y="282709"/>
                </a:lnTo>
                <a:lnTo>
                  <a:pt x="1472823" y="565417"/>
                </a:lnTo>
                <a:lnTo>
                  <a:pt x="1207839" y="565417"/>
                </a:lnTo>
                <a:lnTo>
                  <a:pt x="567523" y="565417"/>
                </a:lnTo>
                <a:lnTo>
                  <a:pt x="567524" y="1239441"/>
                </a:lnTo>
                <a:lnTo>
                  <a:pt x="284816" y="894494"/>
                </a:lnTo>
                <a:lnTo>
                  <a:pt x="2109" y="1239441"/>
                </a:lnTo>
                <a:lnTo>
                  <a:pt x="2109" y="565417"/>
                </a:lnTo>
                <a:lnTo>
                  <a:pt x="0" y="565417"/>
                </a:lnTo>
                <a:lnTo>
                  <a:pt x="2109" y="563308"/>
                </a:lnTo>
                <a:lnTo>
                  <a:pt x="2109" y="560096"/>
                </a:lnTo>
                <a:lnTo>
                  <a:pt x="5321" y="560096"/>
                </a:lnTo>
                <a:lnTo>
                  <a:pt x="565416" y="1"/>
                </a:lnTo>
                <a:lnTo>
                  <a:pt x="775334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2295D80-426C-4896-B45C-4C964D0E0CB8}"/>
              </a:ext>
            </a:extLst>
          </p:cNvPr>
          <p:cNvSpPr/>
          <p:nvPr/>
        </p:nvSpPr>
        <p:spPr>
          <a:xfrm>
            <a:off x="5673732" y="3884155"/>
            <a:ext cx="1819671" cy="1245822"/>
          </a:xfrm>
          <a:custGeom>
            <a:avLst/>
            <a:gdLst>
              <a:gd name="connsiteX0" fmla="*/ 1254255 w 1819671"/>
              <a:gd name="connsiteY0" fmla="*/ 0 h 1245822"/>
              <a:gd name="connsiteX1" fmla="*/ 1536963 w 1819671"/>
              <a:gd name="connsiteY1" fmla="*/ 349166 h 1245822"/>
              <a:gd name="connsiteX2" fmla="*/ 1819671 w 1819671"/>
              <a:gd name="connsiteY2" fmla="*/ 3164 h 1245822"/>
              <a:gd name="connsiteX3" fmla="*/ 1819670 w 1819671"/>
              <a:gd name="connsiteY3" fmla="*/ 683563 h 1245822"/>
              <a:gd name="connsiteX4" fmla="*/ 1814403 w 1819671"/>
              <a:gd name="connsiteY4" fmla="*/ 683563 h 1245822"/>
              <a:gd name="connsiteX5" fmla="*/ 1252144 w 1819671"/>
              <a:gd name="connsiteY5" fmla="*/ 1245822 h 1245822"/>
              <a:gd name="connsiteX6" fmla="*/ 1046444 w 1819671"/>
              <a:gd name="connsiteY6" fmla="*/ 1245822 h 1245822"/>
              <a:gd name="connsiteX7" fmla="*/ 609721 w 1819671"/>
              <a:gd name="connsiteY7" fmla="*/ 1245822 h 1245822"/>
              <a:gd name="connsiteX8" fmla="*/ 344737 w 1819671"/>
              <a:gd name="connsiteY8" fmla="*/ 1245822 h 1245822"/>
              <a:gd name="connsiteX9" fmla="*/ 0 w 1819671"/>
              <a:gd name="connsiteY9" fmla="*/ 963114 h 1245822"/>
              <a:gd name="connsiteX10" fmla="*/ 344947 w 1819671"/>
              <a:gd name="connsiteY10" fmla="*/ 680406 h 1245822"/>
              <a:gd name="connsiteX11" fmla="*/ 609721 w 1819671"/>
              <a:gd name="connsiteY11" fmla="*/ 680406 h 1245822"/>
              <a:gd name="connsiteX12" fmla="*/ 1046443 w 1819671"/>
              <a:gd name="connsiteY12" fmla="*/ 680406 h 1245822"/>
              <a:gd name="connsiteX13" fmla="*/ 1252144 w 1819671"/>
              <a:gd name="connsiteY13" fmla="*/ 680406 h 1245822"/>
              <a:gd name="connsiteX14" fmla="*/ 1254256 w 1819671"/>
              <a:gd name="connsiteY14" fmla="*/ 680406 h 124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9671" h="1245822">
                <a:moveTo>
                  <a:pt x="1254255" y="0"/>
                </a:moveTo>
                <a:lnTo>
                  <a:pt x="1536963" y="349166"/>
                </a:lnTo>
                <a:lnTo>
                  <a:pt x="1819671" y="3164"/>
                </a:lnTo>
                <a:lnTo>
                  <a:pt x="1819670" y="683563"/>
                </a:lnTo>
                <a:lnTo>
                  <a:pt x="1814403" y="683563"/>
                </a:lnTo>
                <a:lnTo>
                  <a:pt x="1252144" y="1245822"/>
                </a:lnTo>
                <a:lnTo>
                  <a:pt x="1046444" y="1245822"/>
                </a:lnTo>
                <a:lnTo>
                  <a:pt x="609721" y="1245822"/>
                </a:lnTo>
                <a:lnTo>
                  <a:pt x="344737" y="1245822"/>
                </a:lnTo>
                <a:lnTo>
                  <a:pt x="0" y="963114"/>
                </a:lnTo>
                <a:lnTo>
                  <a:pt x="344947" y="680406"/>
                </a:lnTo>
                <a:lnTo>
                  <a:pt x="609721" y="680406"/>
                </a:lnTo>
                <a:lnTo>
                  <a:pt x="1046443" y="680406"/>
                </a:lnTo>
                <a:lnTo>
                  <a:pt x="1252144" y="680406"/>
                </a:lnTo>
                <a:lnTo>
                  <a:pt x="1254256" y="68040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83852B37-2E0B-4D3D-9FF1-A32E6C2E3803}"/>
              </a:ext>
            </a:extLst>
          </p:cNvPr>
          <p:cNvSpPr/>
          <p:nvPr/>
        </p:nvSpPr>
        <p:spPr>
          <a:xfrm>
            <a:off x="4695858" y="3303973"/>
            <a:ext cx="1244018" cy="1827145"/>
          </a:xfrm>
          <a:custGeom>
            <a:avLst/>
            <a:gdLst>
              <a:gd name="connsiteX0" fmla="*/ 282708 w 1244018"/>
              <a:gd name="connsiteY0" fmla="*/ 0 h 1827145"/>
              <a:gd name="connsiteX1" fmla="*/ 565416 w 1244018"/>
              <a:gd name="connsiteY1" fmla="*/ 345466 h 1827145"/>
              <a:gd name="connsiteX2" fmla="*/ 565416 w 1244018"/>
              <a:gd name="connsiteY2" fmla="*/ 609722 h 1827145"/>
              <a:gd name="connsiteX3" fmla="*/ 565416 w 1244018"/>
              <a:gd name="connsiteY3" fmla="*/ 961293 h 1827145"/>
              <a:gd name="connsiteX4" fmla="*/ 565416 w 1244018"/>
              <a:gd name="connsiteY4" fmla="*/ 1261731 h 1827145"/>
              <a:gd name="connsiteX5" fmla="*/ 1244017 w 1244018"/>
              <a:gd name="connsiteY5" fmla="*/ 1261731 h 1827145"/>
              <a:gd name="connsiteX6" fmla="*/ 899071 w 1244018"/>
              <a:gd name="connsiteY6" fmla="*/ 1544438 h 1827145"/>
              <a:gd name="connsiteX7" fmla="*/ 1244018 w 1244018"/>
              <a:gd name="connsiteY7" fmla="*/ 1827145 h 1827145"/>
              <a:gd name="connsiteX8" fmla="*/ 564672 w 1244018"/>
              <a:gd name="connsiteY8" fmla="*/ 1827145 h 1827145"/>
              <a:gd name="connsiteX9" fmla="*/ 564672 w 1244018"/>
              <a:gd name="connsiteY9" fmla="*/ 1817872 h 1827145"/>
              <a:gd name="connsiteX10" fmla="*/ 0 w 1244018"/>
              <a:gd name="connsiteY10" fmla="*/ 1253199 h 1827145"/>
              <a:gd name="connsiteX11" fmla="*/ 0 w 1244018"/>
              <a:gd name="connsiteY11" fmla="*/ 961292 h 1827145"/>
              <a:gd name="connsiteX12" fmla="*/ 0 w 1244018"/>
              <a:gd name="connsiteY12" fmla="*/ 609721 h 1827145"/>
              <a:gd name="connsiteX13" fmla="*/ 0 w 1244018"/>
              <a:gd name="connsiteY13" fmla="*/ 344737 h 182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4018" h="1827145">
                <a:moveTo>
                  <a:pt x="282708" y="0"/>
                </a:moveTo>
                <a:lnTo>
                  <a:pt x="565416" y="345466"/>
                </a:lnTo>
                <a:lnTo>
                  <a:pt x="565416" y="609722"/>
                </a:lnTo>
                <a:lnTo>
                  <a:pt x="565416" y="961293"/>
                </a:lnTo>
                <a:lnTo>
                  <a:pt x="565416" y="1261731"/>
                </a:lnTo>
                <a:lnTo>
                  <a:pt x="1244017" y="1261731"/>
                </a:lnTo>
                <a:lnTo>
                  <a:pt x="899071" y="1544438"/>
                </a:lnTo>
                <a:lnTo>
                  <a:pt x="1244018" y="1827145"/>
                </a:lnTo>
                <a:lnTo>
                  <a:pt x="564672" y="1827145"/>
                </a:lnTo>
                <a:lnTo>
                  <a:pt x="564672" y="1817872"/>
                </a:lnTo>
                <a:lnTo>
                  <a:pt x="0" y="1253199"/>
                </a:lnTo>
                <a:lnTo>
                  <a:pt x="0" y="961292"/>
                </a:lnTo>
                <a:lnTo>
                  <a:pt x="0" y="609721"/>
                </a:lnTo>
                <a:lnTo>
                  <a:pt x="0" y="3447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AB6616C-1ABC-4972-AAFA-E2CFEDD3A9E3}"/>
              </a:ext>
            </a:extLst>
          </p:cNvPr>
          <p:cNvSpPr/>
          <p:nvPr/>
        </p:nvSpPr>
        <p:spPr>
          <a:xfrm>
            <a:off x="6260291" y="2317658"/>
            <a:ext cx="679343" cy="565416"/>
          </a:xfrm>
          <a:custGeom>
            <a:avLst/>
            <a:gdLst>
              <a:gd name="connsiteX0" fmla="*/ 0 w 679343"/>
              <a:gd name="connsiteY0" fmla="*/ 0 h 565416"/>
              <a:gd name="connsiteX1" fmla="*/ 679343 w 679343"/>
              <a:gd name="connsiteY1" fmla="*/ 0 h 565416"/>
              <a:gd name="connsiteX2" fmla="*/ 679343 w 679343"/>
              <a:gd name="connsiteY2" fmla="*/ 565416 h 565416"/>
              <a:gd name="connsiteX3" fmla="*/ 0 w 679343"/>
              <a:gd name="connsiteY3" fmla="*/ 565416 h 565416"/>
              <a:gd name="connsiteX4" fmla="*/ 344946 w 679343"/>
              <a:gd name="connsiteY4" fmla="*/ 282707 h 565416"/>
              <a:gd name="connsiteX5" fmla="*/ 0 w 679343"/>
              <a:gd name="connsiteY5" fmla="*/ 0 h 56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343" h="565416">
                <a:moveTo>
                  <a:pt x="0" y="0"/>
                </a:moveTo>
                <a:lnTo>
                  <a:pt x="679343" y="0"/>
                </a:lnTo>
                <a:lnTo>
                  <a:pt x="679343" y="565416"/>
                </a:lnTo>
                <a:lnTo>
                  <a:pt x="0" y="565416"/>
                </a:lnTo>
                <a:lnTo>
                  <a:pt x="344946" y="28270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9FACE565-F035-40A4-AB99-20FBACE23F18}"/>
              </a:ext>
            </a:extLst>
          </p:cNvPr>
          <p:cNvSpPr/>
          <p:nvPr/>
        </p:nvSpPr>
        <p:spPr>
          <a:xfrm>
            <a:off x="4696915" y="2877755"/>
            <a:ext cx="565415" cy="679345"/>
          </a:xfrm>
          <a:custGeom>
            <a:avLst/>
            <a:gdLst>
              <a:gd name="connsiteX0" fmla="*/ 0 w 565415"/>
              <a:gd name="connsiteY0" fmla="*/ 0 h 679345"/>
              <a:gd name="connsiteX1" fmla="*/ 565414 w 565415"/>
              <a:gd name="connsiteY1" fmla="*/ 0 h 679345"/>
              <a:gd name="connsiteX2" fmla="*/ 565415 w 565415"/>
              <a:gd name="connsiteY2" fmla="*/ 679345 h 679345"/>
              <a:gd name="connsiteX3" fmla="*/ 282707 w 565415"/>
              <a:gd name="connsiteY3" fmla="*/ 334398 h 679345"/>
              <a:gd name="connsiteX4" fmla="*/ 0 w 565415"/>
              <a:gd name="connsiteY4" fmla="*/ 679345 h 679345"/>
              <a:gd name="connsiteX5" fmla="*/ 0 w 565415"/>
              <a:gd name="connsiteY5" fmla="*/ 0 h 67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415" h="679345">
                <a:moveTo>
                  <a:pt x="0" y="0"/>
                </a:moveTo>
                <a:lnTo>
                  <a:pt x="565414" y="0"/>
                </a:lnTo>
                <a:lnTo>
                  <a:pt x="565415" y="679345"/>
                </a:lnTo>
                <a:lnTo>
                  <a:pt x="282707" y="334398"/>
                </a:lnTo>
                <a:lnTo>
                  <a:pt x="0" y="67934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BDC8CE3-8F2C-478E-9D20-38097CDF16BA}"/>
              </a:ext>
            </a:extLst>
          </p:cNvPr>
          <p:cNvSpPr/>
          <p:nvPr/>
        </p:nvSpPr>
        <p:spPr>
          <a:xfrm>
            <a:off x="6927987" y="3884155"/>
            <a:ext cx="565416" cy="683564"/>
          </a:xfrm>
          <a:custGeom>
            <a:avLst/>
            <a:gdLst>
              <a:gd name="connsiteX0" fmla="*/ 0 w 565416"/>
              <a:gd name="connsiteY0" fmla="*/ 0 h 683564"/>
              <a:gd name="connsiteX1" fmla="*/ 282708 w 565416"/>
              <a:gd name="connsiteY1" fmla="*/ 349166 h 683564"/>
              <a:gd name="connsiteX2" fmla="*/ 565416 w 565416"/>
              <a:gd name="connsiteY2" fmla="*/ 3164 h 683564"/>
              <a:gd name="connsiteX3" fmla="*/ 565415 w 565416"/>
              <a:gd name="connsiteY3" fmla="*/ 683563 h 683564"/>
              <a:gd name="connsiteX4" fmla="*/ 1 w 565416"/>
              <a:gd name="connsiteY4" fmla="*/ 683564 h 683564"/>
              <a:gd name="connsiteX5" fmla="*/ 0 w 565416"/>
              <a:gd name="connsiteY5" fmla="*/ 0 h 68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416" h="683564">
                <a:moveTo>
                  <a:pt x="0" y="0"/>
                </a:moveTo>
                <a:lnTo>
                  <a:pt x="282708" y="349166"/>
                </a:lnTo>
                <a:lnTo>
                  <a:pt x="565416" y="3164"/>
                </a:lnTo>
                <a:lnTo>
                  <a:pt x="565415" y="683563"/>
                </a:lnTo>
                <a:lnTo>
                  <a:pt x="1" y="68356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AB825A0-D885-43DD-B546-BC43B111E029}"/>
              </a:ext>
            </a:extLst>
          </p:cNvPr>
          <p:cNvSpPr/>
          <p:nvPr/>
        </p:nvSpPr>
        <p:spPr>
          <a:xfrm>
            <a:off x="5260530" y="4565704"/>
            <a:ext cx="679346" cy="565414"/>
          </a:xfrm>
          <a:custGeom>
            <a:avLst/>
            <a:gdLst>
              <a:gd name="connsiteX0" fmla="*/ 1 w 679346"/>
              <a:gd name="connsiteY0" fmla="*/ 0 h 565414"/>
              <a:gd name="connsiteX1" fmla="*/ 679345 w 679346"/>
              <a:gd name="connsiteY1" fmla="*/ 0 h 565414"/>
              <a:gd name="connsiteX2" fmla="*/ 334399 w 679346"/>
              <a:gd name="connsiteY2" fmla="*/ 282707 h 565414"/>
              <a:gd name="connsiteX3" fmla="*/ 679346 w 679346"/>
              <a:gd name="connsiteY3" fmla="*/ 565414 h 565414"/>
              <a:gd name="connsiteX4" fmla="*/ 0 w 679346"/>
              <a:gd name="connsiteY4" fmla="*/ 565414 h 565414"/>
              <a:gd name="connsiteX5" fmla="*/ 1 w 679346"/>
              <a:gd name="connsiteY5" fmla="*/ 0 h 56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346" h="565414">
                <a:moveTo>
                  <a:pt x="1" y="0"/>
                </a:moveTo>
                <a:lnTo>
                  <a:pt x="679345" y="0"/>
                </a:lnTo>
                <a:lnTo>
                  <a:pt x="334399" y="282707"/>
                </a:lnTo>
                <a:lnTo>
                  <a:pt x="679346" y="565414"/>
                </a:lnTo>
                <a:lnTo>
                  <a:pt x="0" y="565414"/>
                </a:lnTo>
                <a:lnTo>
                  <a:pt x="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38" descr="Quellbild anzeigen">
            <a:extLst>
              <a:ext uri="{FF2B5EF4-FFF2-40B4-BE49-F238E27FC236}">
                <a16:creationId xmlns:a16="http://schemas.microsoft.com/office/drawing/2014/main" id="{CDEF7FD2-FFB8-886E-9276-E1653AB0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24" y="1998666"/>
            <a:ext cx="1541462" cy="90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6" descr="Quellbild anzeigen">
            <a:extLst>
              <a:ext uri="{FF2B5EF4-FFF2-40B4-BE49-F238E27FC236}">
                <a16:creationId xmlns:a16="http://schemas.microsoft.com/office/drawing/2014/main" id="{B4DB3B6B-B854-7A0F-960A-541A3829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15" y="3482430"/>
            <a:ext cx="1002361" cy="10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9" descr="Quellbild anzeigen">
            <a:extLst>
              <a:ext uri="{FF2B5EF4-FFF2-40B4-BE49-F238E27FC236}">
                <a16:creationId xmlns:a16="http://schemas.microsoft.com/office/drawing/2014/main" id="{77E73A7B-68DB-EF94-82AC-38A657491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96" y="5433509"/>
            <a:ext cx="819342" cy="7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43C8A384-DE61-EA8B-7631-0C9E36C1F7F3}"/>
              </a:ext>
            </a:extLst>
          </p:cNvPr>
          <p:cNvSpPr txBox="1"/>
          <p:nvPr/>
        </p:nvSpPr>
        <p:spPr>
          <a:xfrm>
            <a:off x="7210695" y="5303750"/>
            <a:ext cx="1952459" cy="4103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Umweltverhalten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EC769FDF-A89C-5213-70F7-07D27D95372C}"/>
              </a:ext>
            </a:extLst>
          </p:cNvPr>
          <p:cNvSpPr txBox="1"/>
          <p:nvPr/>
        </p:nvSpPr>
        <p:spPr>
          <a:xfrm>
            <a:off x="1608446" y="1439403"/>
            <a:ext cx="2096729" cy="4103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Zimmerolympiade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40" descr="Quellbild anzeigen">
            <a:extLst>
              <a:ext uri="{FF2B5EF4-FFF2-40B4-BE49-F238E27FC236}">
                <a16:creationId xmlns:a16="http://schemas.microsoft.com/office/drawing/2014/main" id="{CB22A712-0481-EA5A-10DB-31C5C2D0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73" y="1932857"/>
            <a:ext cx="1438275" cy="76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">
            <a:extLst>
              <a:ext uri="{FF2B5EF4-FFF2-40B4-BE49-F238E27FC236}">
                <a16:creationId xmlns:a16="http://schemas.microsoft.com/office/drawing/2014/main" id="{1F3D0AA8-486D-6006-8171-24A5A28CB252}"/>
              </a:ext>
            </a:extLst>
          </p:cNvPr>
          <p:cNvSpPr txBox="1"/>
          <p:nvPr/>
        </p:nvSpPr>
        <p:spPr>
          <a:xfrm>
            <a:off x="1195396" y="3126479"/>
            <a:ext cx="1764907" cy="4103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 und Spiel</a:t>
            </a:r>
            <a:endParaRPr lang="en-ID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Grafik 12" descr="Ein Bild, das Gebäude, draußen, Seil, Straße enthält.&#10;&#10;Automatisch generierte Beschreibung">
            <a:extLst>
              <a:ext uri="{FF2B5EF4-FFF2-40B4-BE49-F238E27FC236}">
                <a16:creationId xmlns:a16="http://schemas.microsoft.com/office/drawing/2014/main" id="{29F539BC-4748-7DFF-4B49-F7A7BBB0F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998" y="3966082"/>
            <a:ext cx="2509685" cy="1882264"/>
          </a:xfrm>
          <a:prstGeom prst="rect">
            <a:avLst/>
          </a:prstGeom>
        </p:spPr>
      </p:pic>
      <p:pic>
        <p:nvPicPr>
          <p:cNvPr id="15" name="Grafik 14" descr="Ein Bild, das Kleidung, Person, Gebäude, Modeaccessoire enthält.&#10;&#10;Automatisch generierte Beschreibung">
            <a:extLst>
              <a:ext uri="{FF2B5EF4-FFF2-40B4-BE49-F238E27FC236}">
                <a16:creationId xmlns:a16="http://schemas.microsoft.com/office/drawing/2014/main" id="{A4AFA2C6-B42A-A97C-F6E2-7E86D9B6CA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045" y="4330833"/>
            <a:ext cx="20574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73331C-ED3A-41D8-BF11-F65A62FEE917}"/>
              </a:ext>
            </a:extLst>
          </p:cNvPr>
          <p:cNvSpPr/>
          <p:nvPr/>
        </p:nvSpPr>
        <p:spPr>
          <a:xfrm>
            <a:off x="0" y="2608"/>
            <a:ext cx="6096794" cy="2119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Grand Title">
            <a:extLst>
              <a:ext uri="{FF2B5EF4-FFF2-40B4-BE49-F238E27FC236}">
                <a16:creationId xmlns:a16="http://schemas.microsoft.com/office/drawing/2014/main" id="{D8796355-2226-47D3-82AF-3CEDB5AB1241}"/>
              </a:ext>
            </a:extLst>
          </p:cNvPr>
          <p:cNvSpPr txBox="1"/>
          <p:nvPr/>
        </p:nvSpPr>
        <p:spPr>
          <a:xfrm flipH="1">
            <a:off x="7810656" y="3908219"/>
            <a:ext cx="357309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/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Wir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sind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bereit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!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Bildplatzhalter 2">
            <a:extLst>
              <a:ext uri="{FF2B5EF4-FFF2-40B4-BE49-F238E27FC236}">
                <a16:creationId xmlns:a16="http://schemas.microsoft.com/office/drawing/2014/main" id="{E692B0BD-16B9-60BD-2E4D-8676945BC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3243" t="6854" r="1022" b="7273"/>
          <a:stretch/>
        </p:blipFill>
        <p:spPr>
          <a:xfrm>
            <a:off x="510021" y="517146"/>
            <a:ext cx="2383717" cy="2432065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</p:spPr>
      </p:pic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672216B2-6E60-285A-07E7-ED11C2F0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519" t="1556" r="22927" b="674"/>
          <a:stretch/>
        </p:blipFill>
        <p:spPr>
          <a:xfrm>
            <a:off x="2611827" y="506644"/>
            <a:ext cx="2520319" cy="2453067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</p:spPr>
      </p:pic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84683795-AF88-A2DC-825F-C6BA4005F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-13791" r="8861" b="4427"/>
          <a:stretch/>
        </p:blipFill>
        <p:spPr>
          <a:xfrm>
            <a:off x="4850234" y="526849"/>
            <a:ext cx="2099854" cy="2392797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</p:spPr>
      </p:pic>
      <p:pic>
        <p:nvPicPr>
          <p:cNvPr id="9" name="Bildplatzhalter 1">
            <a:extLst>
              <a:ext uri="{FF2B5EF4-FFF2-40B4-BE49-F238E27FC236}">
                <a16:creationId xmlns:a16="http://schemas.microsoft.com/office/drawing/2014/main" id="{E4EE8DD3-A392-CCA2-2EF8-DCCE02811D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6496" t="-2793" r="48704" b="49"/>
          <a:stretch/>
        </p:blipFill>
        <p:spPr>
          <a:xfrm>
            <a:off x="891499" y="3259847"/>
            <a:ext cx="2476678" cy="2359420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</p:spPr>
      </p:pic>
      <p:pic>
        <p:nvPicPr>
          <p:cNvPr id="18" name="Bildplatzhalter 6">
            <a:extLst>
              <a:ext uri="{FF2B5EF4-FFF2-40B4-BE49-F238E27FC236}">
                <a16:creationId xmlns:a16="http://schemas.microsoft.com/office/drawing/2014/main" id="{332BBF6B-F0C0-CAE8-E48E-DC09D6DA87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8536" t="701" r="18000" b="-701"/>
          <a:stretch/>
        </p:blipFill>
        <p:spPr bwMode="auto">
          <a:xfrm>
            <a:off x="6697861" y="496715"/>
            <a:ext cx="2601989" cy="2453067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</p:pic>
      <p:pic>
        <p:nvPicPr>
          <p:cNvPr id="19" name="Bildplatzhalter 6">
            <a:extLst>
              <a:ext uri="{FF2B5EF4-FFF2-40B4-BE49-F238E27FC236}">
                <a16:creationId xmlns:a16="http://schemas.microsoft.com/office/drawing/2014/main" id="{4F78B523-9B12-F0F5-F41C-6EF10833E3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2470" t="-1794" r="25426" b="1023"/>
          <a:stretch/>
        </p:blipFill>
        <p:spPr bwMode="auto">
          <a:xfrm>
            <a:off x="5044704" y="3276051"/>
            <a:ext cx="2329163" cy="2343215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</p:pic>
      <p:pic>
        <p:nvPicPr>
          <p:cNvPr id="20" name="Bildplatzhalter 2">
            <a:extLst>
              <a:ext uri="{FF2B5EF4-FFF2-40B4-BE49-F238E27FC236}">
                <a16:creationId xmlns:a16="http://schemas.microsoft.com/office/drawing/2014/main" id="{01B26E3B-3D74-856F-4904-51359EFE40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-15262" t="1984" r="-3684" b="5203"/>
          <a:stretch/>
        </p:blipFill>
        <p:spPr bwMode="auto">
          <a:xfrm>
            <a:off x="3082494" y="3276051"/>
            <a:ext cx="2252234" cy="2343215"/>
          </a:xfrm>
          <a:custGeom>
            <a:avLst/>
            <a:gdLst>
              <a:gd name="connsiteX0" fmla="*/ 1156574 w 3443218"/>
              <a:gd name="connsiteY0" fmla="*/ 0 h 2636487"/>
              <a:gd name="connsiteX1" fmla="*/ 3443218 w 3443218"/>
              <a:gd name="connsiteY1" fmla="*/ 0 h 2636487"/>
              <a:gd name="connsiteX2" fmla="*/ 2286644 w 3443218"/>
              <a:gd name="connsiteY2" fmla="*/ 2636487 h 2636487"/>
              <a:gd name="connsiteX3" fmla="*/ 0 w 3443218"/>
              <a:gd name="connsiteY3" fmla="*/ 2636487 h 26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218" h="2636487">
                <a:moveTo>
                  <a:pt x="1156574" y="0"/>
                </a:moveTo>
                <a:lnTo>
                  <a:pt x="3443218" y="0"/>
                </a:lnTo>
                <a:lnTo>
                  <a:pt x="2286644" y="2636487"/>
                </a:lnTo>
                <a:lnTo>
                  <a:pt x="0" y="263648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51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5" name="Rectangle 270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5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71BE3013-AC02-C54B-35CB-D7A51FBA26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25733"/>
          <a:stretch/>
        </p:blipFill>
        <p:spPr>
          <a:xfrm>
            <a:off x="20" y="2"/>
            <a:ext cx="7535601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Grafik 27">
            <a:extLst>
              <a:ext uri="{FF2B5EF4-FFF2-40B4-BE49-F238E27FC236}">
                <a16:creationId xmlns:a16="http://schemas.microsoft.com/office/drawing/2014/main" id="{F7B49EFB-ACA6-7B00-15B8-7BA074DDD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r="-1" b="26950"/>
          <a:stretch/>
        </p:blipFill>
        <p:spPr bwMode="auto">
          <a:xfrm>
            <a:off x="7654532" y="1"/>
            <a:ext cx="4539054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6">
            <a:extLst>
              <a:ext uri="{FF2B5EF4-FFF2-40B4-BE49-F238E27FC236}">
                <a16:creationId xmlns:a16="http://schemas.microsoft.com/office/drawing/2014/main" id="{1B7A44AD-D7D8-C45B-D13A-E84566669B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0" r="-2" b="23976"/>
          <a:stretch/>
        </p:blipFill>
        <p:spPr bwMode="auto">
          <a:xfrm>
            <a:off x="1" y="4316255"/>
            <a:ext cx="683774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7" name="Grand Title">
            <a:extLst>
              <a:ext uri="{FF2B5EF4-FFF2-40B4-BE49-F238E27FC236}">
                <a16:creationId xmlns:a16="http://schemas.microsoft.com/office/drawing/2014/main" id="{0E00257D-FDC8-44FD-8FE1-18BD9470AD54}"/>
              </a:ext>
            </a:extLst>
          </p:cNvPr>
          <p:cNvSpPr txBox="1"/>
          <p:nvPr/>
        </p:nvSpPr>
        <p:spPr>
          <a:xfrm>
            <a:off x="6438079" y="4323416"/>
            <a:ext cx="5506531" cy="15769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Vielen Dank für Ihre Aufmerksamkeit! </a:t>
            </a:r>
          </a:p>
        </p:txBody>
      </p:sp>
    </p:spTree>
    <p:extLst>
      <p:ext uri="{BB962C8B-B14F-4D97-AF65-F5344CB8AC3E}">
        <p14:creationId xmlns:p14="http://schemas.microsoft.com/office/powerpoint/2010/main" val="223403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5D25AE9A-ACBF-3943-73C2-0FAC924DCB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2" r="162"/>
          <a:stretch>
            <a:fillRect/>
          </a:stretch>
        </p:blipFill>
        <p:spPr>
          <a:xfrm>
            <a:off x="0" y="-7257"/>
            <a:ext cx="12193588" cy="687251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6D5C9E-2A90-42AD-8266-4B0663318C6C}"/>
              </a:ext>
            </a:extLst>
          </p:cNvPr>
          <p:cNvSpPr/>
          <p:nvPr/>
        </p:nvSpPr>
        <p:spPr>
          <a:xfrm>
            <a:off x="915613" y="1409700"/>
            <a:ext cx="10362356" cy="5448300"/>
          </a:xfrm>
          <a:custGeom>
            <a:avLst/>
            <a:gdLst>
              <a:gd name="connsiteX0" fmla="*/ 0 w 9859426"/>
              <a:gd name="connsiteY0" fmla="*/ 0 h 5690920"/>
              <a:gd name="connsiteX1" fmla="*/ 9859426 w 9859426"/>
              <a:gd name="connsiteY1" fmla="*/ 0 h 5690920"/>
              <a:gd name="connsiteX2" fmla="*/ 9859426 w 9859426"/>
              <a:gd name="connsiteY2" fmla="*/ 5690920 h 5690920"/>
              <a:gd name="connsiteX3" fmla="*/ 0 w 9859426"/>
              <a:gd name="connsiteY3" fmla="*/ 5690920 h 569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9426" h="5690920">
                <a:moveTo>
                  <a:pt x="0" y="0"/>
                </a:moveTo>
                <a:lnTo>
                  <a:pt x="9859426" y="0"/>
                </a:lnTo>
                <a:lnTo>
                  <a:pt x="9859426" y="5690920"/>
                </a:lnTo>
                <a:lnTo>
                  <a:pt x="0" y="569092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Grand Title">
            <a:extLst>
              <a:ext uri="{FF2B5EF4-FFF2-40B4-BE49-F238E27FC236}">
                <a16:creationId xmlns:a16="http://schemas.microsoft.com/office/drawing/2014/main" id="{FD20167D-28DB-45E4-9A81-6B01D7A89A9B}"/>
              </a:ext>
            </a:extLst>
          </p:cNvPr>
          <p:cNvSpPr txBox="1"/>
          <p:nvPr/>
        </p:nvSpPr>
        <p:spPr>
          <a:xfrm>
            <a:off x="830133" y="1280636"/>
            <a:ext cx="10533333" cy="1477328"/>
          </a:xfrm>
          <a:prstGeom prst="rect">
            <a:avLst/>
          </a:prstGeom>
          <a:noFill/>
          <a:effectLst>
            <a:outerShdw blurRad="317500" rotWithShape="0">
              <a:scrgbClr r="0" g="0" b="0">
                <a:alpha val="20000"/>
              </a:scrgbClr>
            </a:outerShdw>
          </a:effectLst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  <a:latin typeface="+mj-lt"/>
              </a:rPr>
              <a:t>Informationsabend</a:t>
            </a:r>
            <a:endParaRPr lang="en-ID" sz="9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LeftSub">
            <a:extLst>
              <a:ext uri="{FF2B5EF4-FFF2-40B4-BE49-F238E27FC236}">
                <a16:creationId xmlns:a16="http://schemas.microsoft.com/office/drawing/2014/main" id="{1B8721FA-7FBD-43FD-8112-2A9488B98B4B}"/>
              </a:ext>
            </a:extLst>
          </p:cNvPr>
          <p:cNvSpPr txBox="1"/>
          <p:nvPr/>
        </p:nvSpPr>
        <p:spPr>
          <a:xfrm>
            <a:off x="3714728" y="3246425"/>
            <a:ext cx="4764125" cy="5745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Wintersportwoche</a:t>
            </a:r>
            <a:r>
              <a:rPr lang="en-US" sz="2800" b="1" dirty="0">
                <a:solidFill>
                  <a:schemeClr val="bg1"/>
                </a:solidFill>
              </a:rPr>
              <a:t> Motivation</a:t>
            </a:r>
            <a:endParaRPr lang="en-ID" sz="2000" b="1" dirty="0">
              <a:solidFill>
                <a:schemeClr val="bg1"/>
              </a:solidFill>
            </a:endParaRPr>
          </a:p>
        </p:txBody>
      </p:sp>
      <p:sp>
        <p:nvSpPr>
          <p:cNvPr id="9" name="LeftSub">
            <a:extLst>
              <a:ext uri="{FF2B5EF4-FFF2-40B4-BE49-F238E27FC236}">
                <a16:creationId xmlns:a16="http://schemas.microsoft.com/office/drawing/2014/main" id="{06047806-0BCE-4965-9782-2EBE5E5D85E2}"/>
              </a:ext>
            </a:extLst>
          </p:cNvPr>
          <p:cNvSpPr txBox="1"/>
          <p:nvPr/>
        </p:nvSpPr>
        <p:spPr>
          <a:xfrm>
            <a:off x="4660499" y="4233466"/>
            <a:ext cx="2872581" cy="5745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BLSV Camp </a:t>
            </a:r>
            <a:r>
              <a:rPr lang="en-US" sz="2800" b="1" dirty="0" err="1">
                <a:solidFill>
                  <a:schemeClr val="bg1"/>
                </a:solidFill>
              </a:rPr>
              <a:t>Inzell</a:t>
            </a:r>
            <a:endParaRPr lang="en-ID" sz="2800" b="1" dirty="0">
              <a:solidFill>
                <a:schemeClr val="bg1"/>
              </a:solidFill>
            </a:endParaRPr>
          </a:p>
        </p:txBody>
      </p:sp>
      <p:sp>
        <p:nvSpPr>
          <p:cNvPr id="11" name="LeftSub">
            <a:extLst>
              <a:ext uri="{FF2B5EF4-FFF2-40B4-BE49-F238E27FC236}">
                <a16:creationId xmlns:a16="http://schemas.microsoft.com/office/drawing/2014/main" id="{F45BD3D4-7FDE-4B37-AC55-B181D1B9F56F}"/>
              </a:ext>
            </a:extLst>
          </p:cNvPr>
          <p:cNvSpPr txBox="1"/>
          <p:nvPr/>
        </p:nvSpPr>
        <p:spPr>
          <a:xfrm>
            <a:off x="5092507" y="5290106"/>
            <a:ext cx="2008563" cy="5745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Tagesablauf</a:t>
            </a:r>
            <a:endParaRPr lang="en-ID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48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BB833-48CD-4ABE-B8C6-A2425CB17B75}"/>
              </a:ext>
            </a:extLst>
          </p:cNvPr>
          <p:cNvSpPr/>
          <p:nvPr/>
        </p:nvSpPr>
        <p:spPr>
          <a:xfrm>
            <a:off x="8263341" y="-1"/>
            <a:ext cx="3484159" cy="64166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4" name="Grand Title">
            <a:extLst>
              <a:ext uri="{FF2B5EF4-FFF2-40B4-BE49-F238E27FC236}">
                <a16:creationId xmlns:a16="http://schemas.microsoft.com/office/drawing/2014/main" id="{87E78F9B-89B5-499E-A675-B2502FD40851}"/>
              </a:ext>
            </a:extLst>
          </p:cNvPr>
          <p:cNvSpPr txBox="1"/>
          <p:nvPr/>
        </p:nvSpPr>
        <p:spPr>
          <a:xfrm>
            <a:off x="1306178" y="5247599"/>
            <a:ext cx="5979263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 the top of the mountains,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where everything make sense</a:t>
            </a:r>
          </a:p>
        </p:txBody>
      </p:sp>
      <p:sp>
        <p:nvSpPr>
          <p:cNvPr id="5" name="Justify Text Body">
            <a:extLst>
              <a:ext uri="{FF2B5EF4-FFF2-40B4-BE49-F238E27FC236}">
                <a16:creationId xmlns:a16="http://schemas.microsoft.com/office/drawing/2014/main" id="{17941B36-A328-41E7-8FF2-D9648F9FCCE7}"/>
              </a:ext>
            </a:extLst>
          </p:cNvPr>
          <p:cNvSpPr txBox="1"/>
          <p:nvPr/>
        </p:nvSpPr>
        <p:spPr>
          <a:xfrm>
            <a:off x="3248494" y="1558284"/>
            <a:ext cx="4641939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de-DE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„Sich auf Eis und Schnee bewegen“</a:t>
            </a:r>
          </a:p>
          <a:p>
            <a:pPr marL="171450" indent="-1714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de-DE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Die Schüler*innen bewegen sich sicher und gewandt auf Schnee und Eis durch die Nutzung äußerer Kräfte und den Einsatz ihrer koordinativen Fähigkeiten bei zunehmender Bewegungsbereitschaft.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de-DE" altLang="de-DE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indent="-171450">
              <a:defRPr/>
            </a:pPr>
            <a:r>
              <a:rPr lang="de-DE" alt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Die Schüler*innen gestalten mit Freude kreativ und ausdauernd ihre Bewegungen in der winterlichen Natur.</a:t>
            </a:r>
          </a:p>
        </p:txBody>
      </p:sp>
      <p:sp>
        <p:nvSpPr>
          <p:cNvPr id="6" name="Center Text Body">
            <a:extLst>
              <a:ext uri="{FF2B5EF4-FFF2-40B4-BE49-F238E27FC236}">
                <a16:creationId xmlns:a16="http://schemas.microsoft.com/office/drawing/2014/main" id="{44DD7CF8-67C5-457B-9888-A77FFB23EAC3}"/>
              </a:ext>
            </a:extLst>
          </p:cNvPr>
          <p:cNvSpPr txBox="1"/>
          <p:nvPr/>
        </p:nvSpPr>
        <p:spPr>
          <a:xfrm>
            <a:off x="947174" y="1406716"/>
            <a:ext cx="1928413" cy="2872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dist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/>
              <a:t>7. </a:t>
            </a:r>
            <a:r>
              <a:rPr lang="en-US" dirty="0" err="1"/>
              <a:t>Jahrgangsstufe</a:t>
            </a:r>
            <a:r>
              <a:rPr lang="en-US" dirty="0"/>
              <a:t> Sport</a:t>
            </a:r>
            <a:endParaRPr lang="en-ID" dirty="0"/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E4812F6D-964A-482F-B151-E3A3975BA1E2}"/>
              </a:ext>
            </a:extLst>
          </p:cNvPr>
          <p:cNvSpPr txBox="1"/>
          <p:nvPr/>
        </p:nvSpPr>
        <p:spPr>
          <a:xfrm>
            <a:off x="947174" y="1035885"/>
            <a:ext cx="1250342" cy="3282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n-ID" sz="1600" dirty="0" err="1"/>
              <a:t>Lehrplan</a:t>
            </a:r>
            <a:r>
              <a:rPr lang="en-ID" sz="1600" dirty="0"/>
              <a:t> plus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CCA0EC-9918-4078-8A47-70D9C0E68788}"/>
              </a:ext>
            </a:extLst>
          </p:cNvPr>
          <p:cNvCxnSpPr>
            <a:cxnSpLocks/>
          </p:cNvCxnSpPr>
          <p:nvPr/>
        </p:nvCxnSpPr>
        <p:spPr>
          <a:xfrm>
            <a:off x="947174" y="1406716"/>
            <a:ext cx="1928413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hape">
            <a:extLst>
              <a:ext uri="{FF2B5EF4-FFF2-40B4-BE49-F238E27FC236}">
                <a16:creationId xmlns:a16="http://schemas.microsoft.com/office/drawing/2014/main" id="{2D735646-CB51-459E-8F24-AE50E8F87018}"/>
              </a:ext>
            </a:extLst>
          </p:cNvPr>
          <p:cNvSpPr/>
          <p:nvPr/>
        </p:nvSpPr>
        <p:spPr>
          <a:xfrm flipH="1">
            <a:off x="754752" y="4684509"/>
            <a:ext cx="551426" cy="466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00A4E31A-CB95-D691-6A5A-E72F2D992F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177" b="111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4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891A2DD1-74B4-1B57-6C9B-3E4EB2F8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66" y="693940"/>
            <a:ext cx="2947542" cy="16579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125964-698A-4425-AE45-435ED0F80E73}"/>
              </a:ext>
            </a:extLst>
          </p:cNvPr>
          <p:cNvSpPr txBox="1"/>
          <p:nvPr/>
        </p:nvSpPr>
        <p:spPr>
          <a:xfrm>
            <a:off x="4164379" y="733749"/>
            <a:ext cx="386484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Gruppeneinteilung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3AB1008-95C8-4245-A6B3-8AC9BCFF1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012" y="1900357"/>
            <a:ext cx="2091014" cy="36389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US" altLang="en-US">
              <a:latin typeface="+mj-lt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3F0206F-AAF6-471F-BFB7-97D6374405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7012" y="1900357"/>
            <a:ext cx="2091014" cy="10454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6" name="TextBox 46">
            <a:extLst>
              <a:ext uri="{FF2B5EF4-FFF2-40B4-BE49-F238E27FC236}">
                <a16:creationId xmlns:a16="http://schemas.microsoft.com/office/drawing/2014/main" id="{1D195075-811E-4449-B99D-536336E8C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518" y="3180375"/>
            <a:ext cx="12840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Anfänger</a:t>
            </a: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03EE83BF-B032-4E34-A0C3-93840399F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7" y="3632645"/>
            <a:ext cx="1725566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en-US" sz="2000" dirty="0" err="1"/>
              <a:t>Ohne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jegliche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Vorerfahrung</a:t>
            </a:r>
            <a:endParaRPr lang="en-US" altLang="en-US" sz="200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DD2DD55-91F2-421F-912F-444FD8B06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901" y="2134952"/>
            <a:ext cx="2091014" cy="36389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US" altLang="en-US">
              <a:latin typeface="+mj-lt"/>
            </a:endParaRP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FC961CEF-BAA1-482A-A308-84E0D6D167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6901" y="2134952"/>
            <a:ext cx="2091014" cy="104542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endParaRPr lang="en-US" altLang="en-US" sz="1600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extBox 46">
            <a:extLst>
              <a:ext uri="{FF2B5EF4-FFF2-40B4-BE49-F238E27FC236}">
                <a16:creationId xmlns:a16="http://schemas.microsoft.com/office/drawing/2014/main" id="{8FDC74AA-BA7B-4604-832B-7256057FC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417" y="3414970"/>
            <a:ext cx="1913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alt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Fortgeschrittene</a:t>
            </a:r>
            <a:endParaRPr lang="en-US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0F71623-E102-4FE0-AB5E-F6F48F4FC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569" y="3938831"/>
            <a:ext cx="1931601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en-US" sz="2000" dirty="0" err="1"/>
              <a:t>Skikurserfahrung</a:t>
            </a:r>
            <a:endParaRPr lang="en-US" altLang="en-US" sz="2000" dirty="0"/>
          </a:p>
          <a:p>
            <a:pPr algn="ctr"/>
            <a:r>
              <a:rPr lang="en-US" altLang="en-US" sz="2000" dirty="0" err="1"/>
              <a:t>Experten</a:t>
            </a:r>
            <a:endParaRPr lang="en-US" altLang="en-US" sz="2000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D28F8C5-6FA5-4E67-A918-98ED0917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790" y="1900357"/>
            <a:ext cx="2091014" cy="36389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US" altLang="en-US">
              <a:latin typeface="+mj-lt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78BF6850-1CE1-4A03-815D-2EE71E7D0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06790" y="1900357"/>
            <a:ext cx="2091014" cy="10454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AC19CBA7-D574-4815-9386-880F34A49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237" y="3180375"/>
            <a:ext cx="15581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Snowboard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4871FC3B-C702-4095-828E-278F1BD59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199" y="3823763"/>
            <a:ext cx="1652194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en-US" sz="2000" dirty="0"/>
              <a:t>Nur </a:t>
            </a:r>
            <a:r>
              <a:rPr lang="en-US" altLang="en-US" sz="2000" dirty="0" err="1"/>
              <a:t>Experten</a:t>
            </a:r>
            <a:endParaRPr lang="en-US" altLang="en-US" sz="2000" dirty="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E9407A0-5993-45F6-BE7E-FC090DD17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678" y="2134952"/>
            <a:ext cx="2091014" cy="363890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US" altLang="en-US"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400F7BB3-150F-4C46-9A0B-87F8A0BDC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46678" y="2134952"/>
            <a:ext cx="2091014" cy="1045423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endParaRPr lang="en-US" altLang="en-US" sz="1600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TextBox 46">
            <a:extLst>
              <a:ext uri="{FF2B5EF4-FFF2-40B4-BE49-F238E27FC236}">
                <a16:creationId xmlns:a16="http://schemas.microsoft.com/office/drawing/2014/main" id="{06654124-6D69-4E09-B77E-66816C9E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517" y="3414970"/>
            <a:ext cx="135133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alt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Alternativ</a:t>
            </a: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AE572184-414A-47EF-8159-6B551D16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312" y="3867240"/>
            <a:ext cx="1745748" cy="1436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altLang="en-US" sz="1600" dirty="0"/>
              <a:t>Langlauf</a:t>
            </a:r>
          </a:p>
          <a:p>
            <a:pPr algn="ctr"/>
            <a:r>
              <a:rPr lang="en-US" altLang="en-US" sz="1600" dirty="0" err="1"/>
              <a:t>Schneeschuhtour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Eislaufen</a:t>
            </a:r>
            <a:endParaRPr lang="en-US" altLang="en-US" sz="1600" dirty="0"/>
          </a:p>
          <a:p>
            <a:pPr algn="ctr"/>
            <a:r>
              <a:rPr lang="en-US" altLang="en-US" sz="1600" dirty="0" err="1"/>
              <a:t>Schlitten</a:t>
            </a:r>
            <a:r>
              <a:rPr lang="en-US" altLang="en-US" sz="1600" dirty="0"/>
              <a:t> </a:t>
            </a:r>
            <a:r>
              <a:rPr lang="en-US" altLang="en-US" sz="1600" dirty="0" err="1"/>
              <a:t>fahren</a:t>
            </a:r>
            <a:endParaRPr lang="en-US" altLang="en-US" sz="1600" dirty="0"/>
          </a:p>
        </p:txBody>
      </p:sp>
      <p:sp>
        <p:nvSpPr>
          <p:cNvPr id="2" name="Graphic 43" descr="Poles">
            <a:extLst>
              <a:ext uri="{FF2B5EF4-FFF2-40B4-BE49-F238E27FC236}">
                <a16:creationId xmlns:a16="http://schemas.microsoft.com/office/drawing/2014/main" id="{2C747C36-68CA-87E7-9354-721CC7EA2598}"/>
              </a:ext>
            </a:extLst>
          </p:cNvPr>
          <p:cNvSpPr/>
          <p:nvPr/>
        </p:nvSpPr>
        <p:spPr>
          <a:xfrm>
            <a:off x="2308200" y="2209801"/>
            <a:ext cx="564538" cy="526929"/>
          </a:xfrm>
          <a:custGeom>
            <a:avLst/>
            <a:gdLst>
              <a:gd name="connsiteX0" fmla="*/ 613455 w 619170"/>
              <a:gd name="connsiteY0" fmla="*/ 119063 h 876300"/>
              <a:gd name="connsiteX1" fmla="*/ 585833 w 619170"/>
              <a:gd name="connsiteY1" fmla="*/ 92393 h 876300"/>
              <a:gd name="connsiteX2" fmla="*/ 572498 w 619170"/>
              <a:gd name="connsiteY2" fmla="*/ 86678 h 876300"/>
              <a:gd name="connsiteX3" fmla="*/ 559163 w 619170"/>
              <a:gd name="connsiteY3" fmla="*/ 92393 h 876300"/>
              <a:gd name="connsiteX4" fmla="*/ 557258 w 619170"/>
              <a:gd name="connsiteY4" fmla="*/ 95250 h 876300"/>
              <a:gd name="connsiteX5" fmla="*/ 551543 w 619170"/>
              <a:gd name="connsiteY5" fmla="*/ 117158 h 876300"/>
              <a:gd name="connsiteX6" fmla="*/ 544875 w 619170"/>
              <a:gd name="connsiteY6" fmla="*/ 135255 h 876300"/>
              <a:gd name="connsiteX7" fmla="*/ 525825 w 619170"/>
              <a:gd name="connsiteY7" fmla="*/ 138113 h 876300"/>
              <a:gd name="connsiteX8" fmla="*/ 512490 w 619170"/>
              <a:gd name="connsiteY8" fmla="*/ 140970 h 876300"/>
              <a:gd name="connsiteX9" fmla="*/ 510585 w 619170"/>
              <a:gd name="connsiteY9" fmla="*/ 154305 h 876300"/>
              <a:gd name="connsiteX10" fmla="*/ 507728 w 619170"/>
              <a:gd name="connsiteY10" fmla="*/ 172403 h 876300"/>
              <a:gd name="connsiteX11" fmla="*/ 490583 w 619170"/>
              <a:gd name="connsiteY11" fmla="*/ 180023 h 876300"/>
              <a:gd name="connsiteX12" fmla="*/ 468675 w 619170"/>
              <a:gd name="connsiteY12" fmla="*/ 186690 h 876300"/>
              <a:gd name="connsiteX13" fmla="*/ 466770 w 619170"/>
              <a:gd name="connsiteY13" fmla="*/ 188595 h 876300"/>
              <a:gd name="connsiteX14" fmla="*/ 461055 w 619170"/>
              <a:gd name="connsiteY14" fmla="*/ 201930 h 876300"/>
              <a:gd name="connsiteX15" fmla="*/ 466770 w 619170"/>
              <a:gd name="connsiteY15" fmla="*/ 215265 h 876300"/>
              <a:gd name="connsiteX16" fmla="*/ 480105 w 619170"/>
              <a:gd name="connsiteY16" fmla="*/ 228600 h 876300"/>
              <a:gd name="connsiteX17" fmla="*/ 328658 w 619170"/>
              <a:gd name="connsiteY17" fmla="*/ 385763 h 876300"/>
              <a:gd name="connsiteX18" fmla="*/ 328658 w 619170"/>
              <a:gd name="connsiteY18" fmla="*/ 19050 h 876300"/>
              <a:gd name="connsiteX19" fmla="*/ 309608 w 619170"/>
              <a:gd name="connsiteY19" fmla="*/ 0 h 876300"/>
              <a:gd name="connsiteX20" fmla="*/ 271508 w 619170"/>
              <a:gd name="connsiteY20" fmla="*/ 0 h 876300"/>
              <a:gd name="connsiteX21" fmla="*/ 252458 w 619170"/>
              <a:gd name="connsiteY21" fmla="*/ 19050 h 876300"/>
              <a:gd name="connsiteX22" fmla="*/ 252458 w 619170"/>
              <a:gd name="connsiteY22" fmla="*/ 21908 h 876300"/>
              <a:gd name="connsiteX23" fmla="*/ 262935 w 619170"/>
              <a:gd name="connsiteY23" fmla="*/ 41910 h 876300"/>
              <a:gd name="connsiteX24" fmla="*/ 270555 w 619170"/>
              <a:gd name="connsiteY24" fmla="*/ 59055 h 876300"/>
              <a:gd name="connsiteX25" fmla="*/ 259125 w 619170"/>
              <a:gd name="connsiteY25" fmla="*/ 74295 h 876300"/>
              <a:gd name="connsiteX26" fmla="*/ 252458 w 619170"/>
              <a:gd name="connsiteY26" fmla="*/ 85725 h 876300"/>
              <a:gd name="connsiteX27" fmla="*/ 260078 w 619170"/>
              <a:gd name="connsiteY27" fmla="*/ 97155 h 876300"/>
              <a:gd name="connsiteX28" fmla="*/ 271508 w 619170"/>
              <a:gd name="connsiteY28" fmla="*/ 112395 h 876300"/>
              <a:gd name="connsiteX29" fmla="*/ 263888 w 619170"/>
              <a:gd name="connsiteY29" fmla="*/ 129540 h 876300"/>
              <a:gd name="connsiteX30" fmla="*/ 253410 w 619170"/>
              <a:gd name="connsiteY30" fmla="*/ 149543 h 876300"/>
              <a:gd name="connsiteX31" fmla="*/ 253410 w 619170"/>
              <a:gd name="connsiteY31" fmla="*/ 152400 h 876300"/>
              <a:gd name="connsiteX32" fmla="*/ 272460 w 619170"/>
              <a:gd name="connsiteY32" fmla="*/ 171450 h 876300"/>
              <a:gd name="connsiteX33" fmla="*/ 291510 w 619170"/>
              <a:gd name="connsiteY33" fmla="*/ 171450 h 876300"/>
              <a:gd name="connsiteX34" fmla="*/ 291510 w 619170"/>
              <a:gd name="connsiteY34" fmla="*/ 425768 h 876300"/>
              <a:gd name="connsiteX35" fmla="*/ 97200 w 619170"/>
              <a:gd name="connsiteY35" fmla="*/ 625793 h 876300"/>
              <a:gd name="connsiteX36" fmla="*/ 86723 w 619170"/>
              <a:gd name="connsiteY36" fmla="*/ 615315 h 876300"/>
              <a:gd name="connsiteX37" fmla="*/ 63863 w 619170"/>
              <a:gd name="connsiteY37" fmla="*/ 604838 h 876300"/>
              <a:gd name="connsiteX38" fmla="*/ 14333 w 619170"/>
              <a:gd name="connsiteY38" fmla="*/ 600075 h 876300"/>
              <a:gd name="connsiteX39" fmla="*/ 68625 w 619170"/>
              <a:gd name="connsiteY39" fmla="*/ 653415 h 876300"/>
              <a:gd name="connsiteX40" fmla="*/ 1950 w 619170"/>
              <a:gd name="connsiteY40" fmla="*/ 733425 h 876300"/>
              <a:gd name="connsiteX41" fmla="*/ 3855 w 619170"/>
              <a:gd name="connsiteY41" fmla="*/ 747713 h 876300"/>
              <a:gd name="connsiteX42" fmla="*/ 19095 w 619170"/>
              <a:gd name="connsiteY42" fmla="*/ 748665 h 876300"/>
              <a:gd name="connsiteX43" fmla="*/ 97200 w 619170"/>
              <a:gd name="connsiteY43" fmla="*/ 679133 h 876300"/>
              <a:gd name="connsiteX44" fmla="*/ 151493 w 619170"/>
              <a:gd name="connsiteY44" fmla="*/ 732473 h 876300"/>
              <a:gd name="connsiteX45" fmla="*/ 145778 w 619170"/>
              <a:gd name="connsiteY45" fmla="*/ 684848 h 876300"/>
              <a:gd name="connsiteX46" fmla="*/ 134348 w 619170"/>
              <a:gd name="connsiteY46" fmla="*/ 661988 h 876300"/>
              <a:gd name="connsiteX47" fmla="*/ 123870 w 619170"/>
              <a:gd name="connsiteY47" fmla="*/ 651510 h 876300"/>
              <a:gd name="connsiteX48" fmla="*/ 291510 w 619170"/>
              <a:gd name="connsiteY48" fmla="*/ 480060 h 876300"/>
              <a:gd name="connsiteX49" fmla="*/ 291510 w 619170"/>
              <a:gd name="connsiteY49" fmla="*/ 723900 h 876300"/>
              <a:gd name="connsiteX50" fmla="*/ 276270 w 619170"/>
              <a:gd name="connsiteY50" fmla="*/ 723900 h 876300"/>
              <a:gd name="connsiteX51" fmla="*/ 252458 w 619170"/>
              <a:gd name="connsiteY51" fmla="*/ 732473 h 876300"/>
              <a:gd name="connsiteX52" fmla="*/ 214358 w 619170"/>
              <a:gd name="connsiteY52" fmla="*/ 762000 h 876300"/>
              <a:gd name="connsiteX53" fmla="*/ 290558 w 619170"/>
              <a:gd name="connsiteY53" fmla="*/ 762000 h 876300"/>
              <a:gd name="connsiteX54" fmla="*/ 298178 w 619170"/>
              <a:gd name="connsiteY54" fmla="*/ 866775 h 876300"/>
              <a:gd name="connsiteX55" fmla="*/ 309608 w 619170"/>
              <a:gd name="connsiteY55" fmla="*/ 876300 h 876300"/>
              <a:gd name="connsiteX56" fmla="*/ 321038 w 619170"/>
              <a:gd name="connsiteY56" fmla="*/ 866775 h 876300"/>
              <a:gd name="connsiteX57" fmla="*/ 328658 w 619170"/>
              <a:gd name="connsiteY57" fmla="*/ 762000 h 876300"/>
              <a:gd name="connsiteX58" fmla="*/ 404858 w 619170"/>
              <a:gd name="connsiteY58" fmla="*/ 762000 h 876300"/>
              <a:gd name="connsiteX59" fmla="*/ 367710 w 619170"/>
              <a:gd name="connsiteY59" fmla="*/ 732473 h 876300"/>
              <a:gd name="connsiteX60" fmla="*/ 343898 w 619170"/>
              <a:gd name="connsiteY60" fmla="*/ 723900 h 876300"/>
              <a:gd name="connsiteX61" fmla="*/ 328658 w 619170"/>
              <a:gd name="connsiteY61" fmla="*/ 723900 h 876300"/>
              <a:gd name="connsiteX62" fmla="*/ 328658 w 619170"/>
              <a:gd name="connsiteY62" fmla="*/ 441008 h 876300"/>
              <a:gd name="connsiteX63" fmla="*/ 507728 w 619170"/>
              <a:gd name="connsiteY63" fmla="*/ 256223 h 876300"/>
              <a:gd name="connsiteX64" fmla="*/ 613455 w 619170"/>
              <a:gd name="connsiteY64" fmla="*/ 146685 h 876300"/>
              <a:gd name="connsiteX65" fmla="*/ 619170 w 619170"/>
              <a:gd name="connsiteY65" fmla="*/ 133350 h 876300"/>
              <a:gd name="connsiteX66" fmla="*/ 613455 w 619170"/>
              <a:gd name="connsiteY66" fmla="*/ 119063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19170" h="876300">
                <a:moveTo>
                  <a:pt x="613455" y="119063"/>
                </a:moveTo>
                <a:lnTo>
                  <a:pt x="585833" y="92393"/>
                </a:lnTo>
                <a:cubicBezTo>
                  <a:pt x="582023" y="88583"/>
                  <a:pt x="577260" y="86678"/>
                  <a:pt x="572498" y="86678"/>
                </a:cubicBezTo>
                <a:cubicBezTo>
                  <a:pt x="567735" y="86678"/>
                  <a:pt x="562973" y="88583"/>
                  <a:pt x="559163" y="92393"/>
                </a:cubicBezTo>
                <a:lnTo>
                  <a:pt x="557258" y="95250"/>
                </a:lnTo>
                <a:cubicBezTo>
                  <a:pt x="551543" y="100965"/>
                  <a:pt x="549638" y="109538"/>
                  <a:pt x="551543" y="117158"/>
                </a:cubicBezTo>
                <a:cubicBezTo>
                  <a:pt x="552495" y="123825"/>
                  <a:pt x="550590" y="130493"/>
                  <a:pt x="544875" y="135255"/>
                </a:cubicBezTo>
                <a:cubicBezTo>
                  <a:pt x="539160" y="140018"/>
                  <a:pt x="532493" y="140970"/>
                  <a:pt x="525825" y="138113"/>
                </a:cubicBezTo>
                <a:cubicBezTo>
                  <a:pt x="521063" y="136208"/>
                  <a:pt x="516300" y="137160"/>
                  <a:pt x="512490" y="140970"/>
                </a:cubicBezTo>
                <a:cubicBezTo>
                  <a:pt x="508680" y="144780"/>
                  <a:pt x="507728" y="149543"/>
                  <a:pt x="510585" y="154305"/>
                </a:cubicBezTo>
                <a:cubicBezTo>
                  <a:pt x="513443" y="160020"/>
                  <a:pt x="512490" y="167640"/>
                  <a:pt x="507728" y="172403"/>
                </a:cubicBezTo>
                <a:cubicBezTo>
                  <a:pt x="503918" y="178118"/>
                  <a:pt x="497250" y="180975"/>
                  <a:pt x="490583" y="180023"/>
                </a:cubicBezTo>
                <a:cubicBezTo>
                  <a:pt x="482963" y="178118"/>
                  <a:pt x="474390" y="180975"/>
                  <a:pt x="468675" y="186690"/>
                </a:cubicBezTo>
                <a:lnTo>
                  <a:pt x="466770" y="188595"/>
                </a:lnTo>
                <a:cubicBezTo>
                  <a:pt x="462960" y="192405"/>
                  <a:pt x="461055" y="197168"/>
                  <a:pt x="461055" y="201930"/>
                </a:cubicBezTo>
                <a:cubicBezTo>
                  <a:pt x="461055" y="206693"/>
                  <a:pt x="462960" y="211455"/>
                  <a:pt x="466770" y="215265"/>
                </a:cubicBezTo>
                <a:lnTo>
                  <a:pt x="480105" y="228600"/>
                </a:lnTo>
                <a:lnTo>
                  <a:pt x="328658" y="385763"/>
                </a:lnTo>
                <a:lnTo>
                  <a:pt x="328658" y="19050"/>
                </a:lnTo>
                <a:cubicBezTo>
                  <a:pt x="328658" y="8573"/>
                  <a:pt x="320085" y="0"/>
                  <a:pt x="309608" y="0"/>
                </a:cubicBezTo>
                <a:lnTo>
                  <a:pt x="271508" y="0"/>
                </a:lnTo>
                <a:cubicBezTo>
                  <a:pt x="261030" y="0"/>
                  <a:pt x="252458" y="8573"/>
                  <a:pt x="252458" y="19050"/>
                </a:cubicBezTo>
                <a:lnTo>
                  <a:pt x="252458" y="21908"/>
                </a:lnTo>
                <a:cubicBezTo>
                  <a:pt x="252458" y="30480"/>
                  <a:pt x="256268" y="37148"/>
                  <a:pt x="262935" y="41910"/>
                </a:cubicBezTo>
                <a:cubicBezTo>
                  <a:pt x="268650" y="45720"/>
                  <a:pt x="271508" y="52388"/>
                  <a:pt x="270555" y="59055"/>
                </a:cubicBezTo>
                <a:cubicBezTo>
                  <a:pt x="269603" y="65723"/>
                  <a:pt x="265793" y="71438"/>
                  <a:pt x="259125" y="74295"/>
                </a:cubicBezTo>
                <a:cubicBezTo>
                  <a:pt x="255315" y="77153"/>
                  <a:pt x="252458" y="80963"/>
                  <a:pt x="252458" y="85725"/>
                </a:cubicBezTo>
                <a:cubicBezTo>
                  <a:pt x="252458" y="90488"/>
                  <a:pt x="255315" y="95250"/>
                  <a:pt x="260078" y="97155"/>
                </a:cubicBezTo>
                <a:cubicBezTo>
                  <a:pt x="266745" y="100013"/>
                  <a:pt x="270555" y="105728"/>
                  <a:pt x="271508" y="112395"/>
                </a:cubicBezTo>
                <a:cubicBezTo>
                  <a:pt x="272460" y="119063"/>
                  <a:pt x="269603" y="125730"/>
                  <a:pt x="263888" y="129540"/>
                </a:cubicBezTo>
                <a:cubicBezTo>
                  <a:pt x="257220" y="134303"/>
                  <a:pt x="253410" y="141923"/>
                  <a:pt x="253410" y="149543"/>
                </a:cubicBezTo>
                <a:lnTo>
                  <a:pt x="253410" y="152400"/>
                </a:lnTo>
                <a:cubicBezTo>
                  <a:pt x="253410" y="162878"/>
                  <a:pt x="261983" y="171450"/>
                  <a:pt x="272460" y="171450"/>
                </a:cubicBezTo>
                <a:lnTo>
                  <a:pt x="291510" y="171450"/>
                </a:lnTo>
                <a:lnTo>
                  <a:pt x="291510" y="425768"/>
                </a:lnTo>
                <a:lnTo>
                  <a:pt x="97200" y="625793"/>
                </a:lnTo>
                <a:lnTo>
                  <a:pt x="86723" y="615315"/>
                </a:lnTo>
                <a:cubicBezTo>
                  <a:pt x="80055" y="609600"/>
                  <a:pt x="72435" y="605790"/>
                  <a:pt x="63863" y="604838"/>
                </a:cubicBezTo>
                <a:lnTo>
                  <a:pt x="14333" y="600075"/>
                </a:lnTo>
                <a:lnTo>
                  <a:pt x="68625" y="653415"/>
                </a:lnTo>
                <a:lnTo>
                  <a:pt x="1950" y="733425"/>
                </a:lnTo>
                <a:cubicBezTo>
                  <a:pt x="-907" y="738188"/>
                  <a:pt x="-907" y="743903"/>
                  <a:pt x="3855" y="747713"/>
                </a:cubicBezTo>
                <a:cubicBezTo>
                  <a:pt x="7665" y="751523"/>
                  <a:pt x="14333" y="752475"/>
                  <a:pt x="19095" y="748665"/>
                </a:cubicBezTo>
                <a:lnTo>
                  <a:pt x="97200" y="679133"/>
                </a:lnTo>
                <a:lnTo>
                  <a:pt x="151493" y="732473"/>
                </a:lnTo>
                <a:lnTo>
                  <a:pt x="145778" y="684848"/>
                </a:lnTo>
                <a:cubicBezTo>
                  <a:pt x="144825" y="676275"/>
                  <a:pt x="141015" y="668655"/>
                  <a:pt x="134348" y="661988"/>
                </a:cubicBezTo>
                <a:lnTo>
                  <a:pt x="123870" y="651510"/>
                </a:lnTo>
                <a:lnTo>
                  <a:pt x="291510" y="480060"/>
                </a:lnTo>
                <a:lnTo>
                  <a:pt x="291510" y="723900"/>
                </a:lnTo>
                <a:lnTo>
                  <a:pt x="276270" y="723900"/>
                </a:lnTo>
                <a:cubicBezTo>
                  <a:pt x="267698" y="723900"/>
                  <a:pt x="259125" y="726758"/>
                  <a:pt x="252458" y="732473"/>
                </a:cubicBezTo>
                <a:lnTo>
                  <a:pt x="214358" y="762000"/>
                </a:lnTo>
                <a:lnTo>
                  <a:pt x="290558" y="762000"/>
                </a:lnTo>
                <a:lnTo>
                  <a:pt x="298178" y="866775"/>
                </a:lnTo>
                <a:cubicBezTo>
                  <a:pt x="299130" y="872490"/>
                  <a:pt x="303893" y="876300"/>
                  <a:pt x="309608" y="876300"/>
                </a:cubicBezTo>
                <a:cubicBezTo>
                  <a:pt x="315323" y="876300"/>
                  <a:pt x="320085" y="872490"/>
                  <a:pt x="321038" y="866775"/>
                </a:cubicBezTo>
                <a:lnTo>
                  <a:pt x="328658" y="762000"/>
                </a:lnTo>
                <a:lnTo>
                  <a:pt x="404858" y="762000"/>
                </a:lnTo>
                <a:lnTo>
                  <a:pt x="367710" y="732473"/>
                </a:lnTo>
                <a:cubicBezTo>
                  <a:pt x="361043" y="726758"/>
                  <a:pt x="352470" y="723900"/>
                  <a:pt x="343898" y="723900"/>
                </a:cubicBezTo>
                <a:lnTo>
                  <a:pt x="328658" y="723900"/>
                </a:lnTo>
                <a:lnTo>
                  <a:pt x="328658" y="441008"/>
                </a:lnTo>
                <a:lnTo>
                  <a:pt x="507728" y="256223"/>
                </a:lnTo>
                <a:lnTo>
                  <a:pt x="613455" y="146685"/>
                </a:lnTo>
                <a:cubicBezTo>
                  <a:pt x="617265" y="142875"/>
                  <a:pt x="619170" y="138113"/>
                  <a:pt x="619170" y="133350"/>
                </a:cubicBezTo>
                <a:cubicBezTo>
                  <a:pt x="619170" y="127635"/>
                  <a:pt x="617265" y="122873"/>
                  <a:pt x="613455" y="119063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1" dirty="0">
              <a:latin typeface="+mn-lt"/>
            </a:endParaRPr>
          </a:p>
        </p:txBody>
      </p:sp>
      <p:sp>
        <p:nvSpPr>
          <p:cNvPr id="24" name="Graphic 43" descr="Poles">
            <a:extLst>
              <a:ext uri="{FF2B5EF4-FFF2-40B4-BE49-F238E27FC236}">
                <a16:creationId xmlns:a16="http://schemas.microsoft.com/office/drawing/2014/main" id="{AF75D3AF-AFE9-45A2-A852-447CF541D935}"/>
              </a:ext>
            </a:extLst>
          </p:cNvPr>
          <p:cNvSpPr/>
          <p:nvPr/>
        </p:nvSpPr>
        <p:spPr>
          <a:xfrm>
            <a:off x="4630138" y="2426063"/>
            <a:ext cx="564538" cy="526929"/>
          </a:xfrm>
          <a:custGeom>
            <a:avLst/>
            <a:gdLst>
              <a:gd name="connsiteX0" fmla="*/ 613455 w 619170"/>
              <a:gd name="connsiteY0" fmla="*/ 119063 h 876300"/>
              <a:gd name="connsiteX1" fmla="*/ 585833 w 619170"/>
              <a:gd name="connsiteY1" fmla="*/ 92393 h 876300"/>
              <a:gd name="connsiteX2" fmla="*/ 572498 w 619170"/>
              <a:gd name="connsiteY2" fmla="*/ 86678 h 876300"/>
              <a:gd name="connsiteX3" fmla="*/ 559163 w 619170"/>
              <a:gd name="connsiteY3" fmla="*/ 92393 h 876300"/>
              <a:gd name="connsiteX4" fmla="*/ 557258 w 619170"/>
              <a:gd name="connsiteY4" fmla="*/ 95250 h 876300"/>
              <a:gd name="connsiteX5" fmla="*/ 551543 w 619170"/>
              <a:gd name="connsiteY5" fmla="*/ 117158 h 876300"/>
              <a:gd name="connsiteX6" fmla="*/ 544875 w 619170"/>
              <a:gd name="connsiteY6" fmla="*/ 135255 h 876300"/>
              <a:gd name="connsiteX7" fmla="*/ 525825 w 619170"/>
              <a:gd name="connsiteY7" fmla="*/ 138113 h 876300"/>
              <a:gd name="connsiteX8" fmla="*/ 512490 w 619170"/>
              <a:gd name="connsiteY8" fmla="*/ 140970 h 876300"/>
              <a:gd name="connsiteX9" fmla="*/ 510585 w 619170"/>
              <a:gd name="connsiteY9" fmla="*/ 154305 h 876300"/>
              <a:gd name="connsiteX10" fmla="*/ 507728 w 619170"/>
              <a:gd name="connsiteY10" fmla="*/ 172403 h 876300"/>
              <a:gd name="connsiteX11" fmla="*/ 490583 w 619170"/>
              <a:gd name="connsiteY11" fmla="*/ 180023 h 876300"/>
              <a:gd name="connsiteX12" fmla="*/ 468675 w 619170"/>
              <a:gd name="connsiteY12" fmla="*/ 186690 h 876300"/>
              <a:gd name="connsiteX13" fmla="*/ 466770 w 619170"/>
              <a:gd name="connsiteY13" fmla="*/ 188595 h 876300"/>
              <a:gd name="connsiteX14" fmla="*/ 461055 w 619170"/>
              <a:gd name="connsiteY14" fmla="*/ 201930 h 876300"/>
              <a:gd name="connsiteX15" fmla="*/ 466770 w 619170"/>
              <a:gd name="connsiteY15" fmla="*/ 215265 h 876300"/>
              <a:gd name="connsiteX16" fmla="*/ 480105 w 619170"/>
              <a:gd name="connsiteY16" fmla="*/ 228600 h 876300"/>
              <a:gd name="connsiteX17" fmla="*/ 328658 w 619170"/>
              <a:gd name="connsiteY17" fmla="*/ 385763 h 876300"/>
              <a:gd name="connsiteX18" fmla="*/ 328658 w 619170"/>
              <a:gd name="connsiteY18" fmla="*/ 19050 h 876300"/>
              <a:gd name="connsiteX19" fmla="*/ 309608 w 619170"/>
              <a:gd name="connsiteY19" fmla="*/ 0 h 876300"/>
              <a:gd name="connsiteX20" fmla="*/ 271508 w 619170"/>
              <a:gd name="connsiteY20" fmla="*/ 0 h 876300"/>
              <a:gd name="connsiteX21" fmla="*/ 252458 w 619170"/>
              <a:gd name="connsiteY21" fmla="*/ 19050 h 876300"/>
              <a:gd name="connsiteX22" fmla="*/ 252458 w 619170"/>
              <a:gd name="connsiteY22" fmla="*/ 21908 h 876300"/>
              <a:gd name="connsiteX23" fmla="*/ 262935 w 619170"/>
              <a:gd name="connsiteY23" fmla="*/ 41910 h 876300"/>
              <a:gd name="connsiteX24" fmla="*/ 270555 w 619170"/>
              <a:gd name="connsiteY24" fmla="*/ 59055 h 876300"/>
              <a:gd name="connsiteX25" fmla="*/ 259125 w 619170"/>
              <a:gd name="connsiteY25" fmla="*/ 74295 h 876300"/>
              <a:gd name="connsiteX26" fmla="*/ 252458 w 619170"/>
              <a:gd name="connsiteY26" fmla="*/ 85725 h 876300"/>
              <a:gd name="connsiteX27" fmla="*/ 260078 w 619170"/>
              <a:gd name="connsiteY27" fmla="*/ 97155 h 876300"/>
              <a:gd name="connsiteX28" fmla="*/ 271508 w 619170"/>
              <a:gd name="connsiteY28" fmla="*/ 112395 h 876300"/>
              <a:gd name="connsiteX29" fmla="*/ 263888 w 619170"/>
              <a:gd name="connsiteY29" fmla="*/ 129540 h 876300"/>
              <a:gd name="connsiteX30" fmla="*/ 253410 w 619170"/>
              <a:gd name="connsiteY30" fmla="*/ 149543 h 876300"/>
              <a:gd name="connsiteX31" fmla="*/ 253410 w 619170"/>
              <a:gd name="connsiteY31" fmla="*/ 152400 h 876300"/>
              <a:gd name="connsiteX32" fmla="*/ 272460 w 619170"/>
              <a:gd name="connsiteY32" fmla="*/ 171450 h 876300"/>
              <a:gd name="connsiteX33" fmla="*/ 291510 w 619170"/>
              <a:gd name="connsiteY33" fmla="*/ 171450 h 876300"/>
              <a:gd name="connsiteX34" fmla="*/ 291510 w 619170"/>
              <a:gd name="connsiteY34" fmla="*/ 425768 h 876300"/>
              <a:gd name="connsiteX35" fmla="*/ 97200 w 619170"/>
              <a:gd name="connsiteY35" fmla="*/ 625793 h 876300"/>
              <a:gd name="connsiteX36" fmla="*/ 86723 w 619170"/>
              <a:gd name="connsiteY36" fmla="*/ 615315 h 876300"/>
              <a:gd name="connsiteX37" fmla="*/ 63863 w 619170"/>
              <a:gd name="connsiteY37" fmla="*/ 604838 h 876300"/>
              <a:gd name="connsiteX38" fmla="*/ 14333 w 619170"/>
              <a:gd name="connsiteY38" fmla="*/ 600075 h 876300"/>
              <a:gd name="connsiteX39" fmla="*/ 68625 w 619170"/>
              <a:gd name="connsiteY39" fmla="*/ 653415 h 876300"/>
              <a:gd name="connsiteX40" fmla="*/ 1950 w 619170"/>
              <a:gd name="connsiteY40" fmla="*/ 733425 h 876300"/>
              <a:gd name="connsiteX41" fmla="*/ 3855 w 619170"/>
              <a:gd name="connsiteY41" fmla="*/ 747713 h 876300"/>
              <a:gd name="connsiteX42" fmla="*/ 19095 w 619170"/>
              <a:gd name="connsiteY42" fmla="*/ 748665 h 876300"/>
              <a:gd name="connsiteX43" fmla="*/ 97200 w 619170"/>
              <a:gd name="connsiteY43" fmla="*/ 679133 h 876300"/>
              <a:gd name="connsiteX44" fmla="*/ 151493 w 619170"/>
              <a:gd name="connsiteY44" fmla="*/ 732473 h 876300"/>
              <a:gd name="connsiteX45" fmla="*/ 145778 w 619170"/>
              <a:gd name="connsiteY45" fmla="*/ 684848 h 876300"/>
              <a:gd name="connsiteX46" fmla="*/ 134348 w 619170"/>
              <a:gd name="connsiteY46" fmla="*/ 661988 h 876300"/>
              <a:gd name="connsiteX47" fmla="*/ 123870 w 619170"/>
              <a:gd name="connsiteY47" fmla="*/ 651510 h 876300"/>
              <a:gd name="connsiteX48" fmla="*/ 291510 w 619170"/>
              <a:gd name="connsiteY48" fmla="*/ 480060 h 876300"/>
              <a:gd name="connsiteX49" fmla="*/ 291510 w 619170"/>
              <a:gd name="connsiteY49" fmla="*/ 723900 h 876300"/>
              <a:gd name="connsiteX50" fmla="*/ 276270 w 619170"/>
              <a:gd name="connsiteY50" fmla="*/ 723900 h 876300"/>
              <a:gd name="connsiteX51" fmla="*/ 252458 w 619170"/>
              <a:gd name="connsiteY51" fmla="*/ 732473 h 876300"/>
              <a:gd name="connsiteX52" fmla="*/ 214358 w 619170"/>
              <a:gd name="connsiteY52" fmla="*/ 762000 h 876300"/>
              <a:gd name="connsiteX53" fmla="*/ 290558 w 619170"/>
              <a:gd name="connsiteY53" fmla="*/ 762000 h 876300"/>
              <a:gd name="connsiteX54" fmla="*/ 298178 w 619170"/>
              <a:gd name="connsiteY54" fmla="*/ 866775 h 876300"/>
              <a:gd name="connsiteX55" fmla="*/ 309608 w 619170"/>
              <a:gd name="connsiteY55" fmla="*/ 876300 h 876300"/>
              <a:gd name="connsiteX56" fmla="*/ 321038 w 619170"/>
              <a:gd name="connsiteY56" fmla="*/ 866775 h 876300"/>
              <a:gd name="connsiteX57" fmla="*/ 328658 w 619170"/>
              <a:gd name="connsiteY57" fmla="*/ 762000 h 876300"/>
              <a:gd name="connsiteX58" fmla="*/ 404858 w 619170"/>
              <a:gd name="connsiteY58" fmla="*/ 762000 h 876300"/>
              <a:gd name="connsiteX59" fmla="*/ 367710 w 619170"/>
              <a:gd name="connsiteY59" fmla="*/ 732473 h 876300"/>
              <a:gd name="connsiteX60" fmla="*/ 343898 w 619170"/>
              <a:gd name="connsiteY60" fmla="*/ 723900 h 876300"/>
              <a:gd name="connsiteX61" fmla="*/ 328658 w 619170"/>
              <a:gd name="connsiteY61" fmla="*/ 723900 h 876300"/>
              <a:gd name="connsiteX62" fmla="*/ 328658 w 619170"/>
              <a:gd name="connsiteY62" fmla="*/ 441008 h 876300"/>
              <a:gd name="connsiteX63" fmla="*/ 507728 w 619170"/>
              <a:gd name="connsiteY63" fmla="*/ 256223 h 876300"/>
              <a:gd name="connsiteX64" fmla="*/ 613455 w 619170"/>
              <a:gd name="connsiteY64" fmla="*/ 146685 h 876300"/>
              <a:gd name="connsiteX65" fmla="*/ 619170 w 619170"/>
              <a:gd name="connsiteY65" fmla="*/ 133350 h 876300"/>
              <a:gd name="connsiteX66" fmla="*/ 613455 w 619170"/>
              <a:gd name="connsiteY66" fmla="*/ 119063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19170" h="876300">
                <a:moveTo>
                  <a:pt x="613455" y="119063"/>
                </a:moveTo>
                <a:lnTo>
                  <a:pt x="585833" y="92393"/>
                </a:lnTo>
                <a:cubicBezTo>
                  <a:pt x="582023" y="88583"/>
                  <a:pt x="577260" y="86678"/>
                  <a:pt x="572498" y="86678"/>
                </a:cubicBezTo>
                <a:cubicBezTo>
                  <a:pt x="567735" y="86678"/>
                  <a:pt x="562973" y="88583"/>
                  <a:pt x="559163" y="92393"/>
                </a:cubicBezTo>
                <a:lnTo>
                  <a:pt x="557258" y="95250"/>
                </a:lnTo>
                <a:cubicBezTo>
                  <a:pt x="551543" y="100965"/>
                  <a:pt x="549638" y="109538"/>
                  <a:pt x="551543" y="117158"/>
                </a:cubicBezTo>
                <a:cubicBezTo>
                  <a:pt x="552495" y="123825"/>
                  <a:pt x="550590" y="130493"/>
                  <a:pt x="544875" y="135255"/>
                </a:cubicBezTo>
                <a:cubicBezTo>
                  <a:pt x="539160" y="140018"/>
                  <a:pt x="532493" y="140970"/>
                  <a:pt x="525825" y="138113"/>
                </a:cubicBezTo>
                <a:cubicBezTo>
                  <a:pt x="521063" y="136208"/>
                  <a:pt x="516300" y="137160"/>
                  <a:pt x="512490" y="140970"/>
                </a:cubicBezTo>
                <a:cubicBezTo>
                  <a:pt x="508680" y="144780"/>
                  <a:pt x="507728" y="149543"/>
                  <a:pt x="510585" y="154305"/>
                </a:cubicBezTo>
                <a:cubicBezTo>
                  <a:pt x="513443" y="160020"/>
                  <a:pt x="512490" y="167640"/>
                  <a:pt x="507728" y="172403"/>
                </a:cubicBezTo>
                <a:cubicBezTo>
                  <a:pt x="503918" y="178118"/>
                  <a:pt x="497250" y="180975"/>
                  <a:pt x="490583" y="180023"/>
                </a:cubicBezTo>
                <a:cubicBezTo>
                  <a:pt x="482963" y="178118"/>
                  <a:pt x="474390" y="180975"/>
                  <a:pt x="468675" y="186690"/>
                </a:cubicBezTo>
                <a:lnTo>
                  <a:pt x="466770" y="188595"/>
                </a:lnTo>
                <a:cubicBezTo>
                  <a:pt x="462960" y="192405"/>
                  <a:pt x="461055" y="197168"/>
                  <a:pt x="461055" y="201930"/>
                </a:cubicBezTo>
                <a:cubicBezTo>
                  <a:pt x="461055" y="206693"/>
                  <a:pt x="462960" y="211455"/>
                  <a:pt x="466770" y="215265"/>
                </a:cubicBezTo>
                <a:lnTo>
                  <a:pt x="480105" y="228600"/>
                </a:lnTo>
                <a:lnTo>
                  <a:pt x="328658" y="385763"/>
                </a:lnTo>
                <a:lnTo>
                  <a:pt x="328658" y="19050"/>
                </a:lnTo>
                <a:cubicBezTo>
                  <a:pt x="328658" y="8573"/>
                  <a:pt x="320085" y="0"/>
                  <a:pt x="309608" y="0"/>
                </a:cubicBezTo>
                <a:lnTo>
                  <a:pt x="271508" y="0"/>
                </a:lnTo>
                <a:cubicBezTo>
                  <a:pt x="261030" y="0"/>
                  <a:pt x="252458" y="8573"/>
                  <a:pt x="252458" y="19050"/>
                </a:cubicBezTo>
                <a:lnTo>
                  <a:pt x="252458" y="21908"/>
                </a:lnTo>
                <a:cubicBezTo>
                  <a:pt x="252458" y="30480"/>
                  <a:pt x="256268" y="37148"/>
                  <a:pt x="262935" y="41910"/>
                </a:cubicBezTo>
                <a:cubicBezTo>
                  <a:pt x="268650" y="45720"/>
                  <a:pt x="271508" y="52388"/>
                  <a:pt x="270555" y="59055"/>
                </a:cubicBezTo>
                <a:cubicBezTo>
                  <a:pt x="269603" y="65723"/>
                  <a:pt x="265793" y="71438"/>
                  <a:pt x="259125" y="74295"/>
                </a:cubicBezTo>
                <a:cubicBezTo>
                  <a:pt x="255315" y="77153"/>
                  <a:pt x="252458" y="80963"/>
                  <a:pt x="252458" y="85725"/>
                </a:cubicBezTo>
                <a:cubicBezTo>
                  <a:pt x="252458" y="90488"/>
                  <a:pt x="255315" y="95250"/>
                  <a:pt x="260078" y="97155"/>
                </a:cubicBezTo>
                <a:cubicBezTo>
                  <a:pt x="266745" y="100013"/>
                  <a:pt x="270555" y="105728"/>
                  <a:pt x="271508" y="112395"/>
                </a:cubicBezTo>
                <a:cubicBezTo>
                  <a:pt x="272460" y="119063"/>
                  <a:pt x="269603" y="125730"/>
                  <a:pt x="263888" y="129540"/>
                </a:cubicBezTo>
                <a:cubicBezTo>
                  <a:pt x="257220" y="134303"/>
                  <a:pt x="253410" y="141923"/>
                  <a:pt x="253410" y="149543"/>
                </a:cubicBezTo>
                <a:lnTo>
                  <a:pt x="253410" y="152400"/>
                </a:lnTo>
                <a:cubicBezTo>
                  <a:pt x="253410" y="162878"/>
                  <a:pt x="261983" y="171450"/>
                  <a:pt x="272460" y="171450"/>
                </a:cubicBezTo>
                <a:lnTo>
                  <a:pt x="291510" y="171450"/>
                </a:lnTo>
                <a:lnTo>
                  <a:pt x="291510" y="425768"/>
                </a:lnTo>
                <a:lnTo>
                  <a:pt x="97200" y="625793"/>
                </a:lnTo>
                <a:lnTo>
                  <a:pt x="86723" y="615315"/>
                </a:lnTo>
                <a:cubicBezTo>
                  <a:pt x="80055" y="609600"/>
                  <a:pt x="72435" y="605790"/>
                  <a:pt x="63863" y="604838"/>
                </a:cubicBezTo>
                <a:lnTo>
                  <a:pt x="14333" y="600075"/>
                </a:lnTo>
                <a:lnTo>
                  <a:pt x="68625" y="653415"/>
                </a:lnTo>
                <a:lnTo>
                  <a:pt x="1950" y="733425"/>
                </a:lnTo>
                <a:cubicBezTo>
                  <a:pt x="-907" y="738188"/>
                  <a:pt x="-907" y="743903"/>
                  <a:pt x="3855" y="747713"/>
                </a:cubicBezTo>
                <a:cubicBezTo>
                  <a:pt x="7665" y="751523"/>
                  <a:pt x="14333" y="752475"/>
                  <a:pt x="19095" y="748665"/>
                </a:cubicBezTo>
                <a:lnTo>
                  <a:pt x="97200" y="679133"/>
                </a:lnTo>
                <a:lnTo>
                  <a:pt x="151493" y="732473"/>
                </a:lnTo>
                <a:lnTo>
                  <a:pt x="145778" y="684848"/>
                </a:lnTo>
                <a:cubicBezTo>
                  <a:pt x="144825" y="676275"/>
                  <a:pt x="141015" y="668655"/>
                  <a:pt x="134348" y="661988"/>
                </a:cubicBezTo>
                <a:lnTo>
                  <a:pt x="123870" y="651510"/>
                </a:lnTo>
                <a:lnTo>
                  <a:pt x="291510" y="480060"/>
                </a:lnTo>
                <a:lnTo>
                  <a:pt x="291510" y="723900"/>
                </a:lnTo>
                <a:lnTo>
                  <a:pt x="276270" y="723900"/>
                </a:lnTo>
                <a:cubicBezTo>
                  <a:pt x="267698" y="723900"/>
                  <a:pt x="259125" y="726758"/>
                  <a:pt x="252458" y="732473"/>
                </a:cubicBezTo>
                <a:lnTo>
                  <a:pt x="214358" y="762000"/>
                </a:lnTo>
                <a:lnTo>
                  <a:pt x="290558" y="762000"/>
                </a:lnTo>
                <a:lnTo>
                  <a:pt x="298178" y="866775"/>
                </a:lnTo>
                <a:cubicBezTo>
                  <a:pt x="299130" y="872490"/>
                  <a:pt x="303893" y="876300"/>
                  <a:pt x="309608" y="876300"/>
                </a:cubicBezTo>
                <a:cubicBezTo>
                  <a:pt x="315323" y="876300"/>
                  <a:pt x="320085" y="872490"/>
                  <a:pt x="321038" y="866775"/>
                </a:cubicBezTo>
                <a:lnTo>
                  <a:pt x="328658" y="762000"/>
                </a:lnTo>
                <a:lnTo>
                  <a:pt x="404858" y="762000"/>
                </a:lnTo>
                <a:lnTo>
                  <a:pt x="367710" y="732473"/>
                </a:lnTo>
                <a:cubicBezTo>
                  <a:pt x="361043" y="726758"/>
                  <a:pt x="352470" y="723900"/>
                  <a:pt x="343898" y="723900"/>
                </a:cubicBezTo>
                <a:lnTo>
                  <a:pt x="328658" y="723900"/>
                </a:lnTo>
                <a:lnTo>
                  <a:pt x="328658" y="441008"/>
                </a:lnTo>
                <a:lnTo>
                  <a:pt x="507728" y="256223"/>
                </a:lnTo>
                <a:lnTo>
                  <a:pt x="613455" y="146685"/>
                </a:lnTo>
                <a:cubicBezTo>
                  <a:pt x="617265" y="142875"/>
                  <a:pt x="619170" y="138113"/>
                  <a:pt x="619170" y="133350"/>
                </a:cubicBezTo>
                <a:cubicBezTo>
                  <a:pt x="619170" y="127635"/>
                  <a:pt x="617265" y="122873"/>
                  <a:pt x="613455" y="119063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1" dirty="0">
              <a:latin typeface="+mn-lt"/>
            </a:endParaRPr>
          </a:p>
        </p:txBody>
      </p:sp>
      <p:sp>
        <p:nvSpPr>
          <p:cNvPr id="25" name="Graphic 48" descr="Sled">
            <a:extLst>
              <a:ext uri="{FF2B5EF4-FFF2-40B4-BE49-F238E27FC236}">
                <a16:creationId xmlns:a16="http://schemas.microsoft.com/office/drawing/2014/main" id="{E60FE2C4-829C-7D49-00E4-6523AB49C180}"/>
              </a:ext>
            </a:extLst>
          </p:cNvPr>
          <p:cNvSpPr/>
          <p:nvPr/>
        </p:nvSpPr>
        <p:spPr>
          <a:xfrm>
            <a:off x="9370727" y="2636337"/>
            <a:ext cx="442913" cy="144462"/>
          </a:xfrm>
          <a:custGeom>
            <a:avLst/>
            <a:gdLst>
              <a:gd name="connsiteX0" fmla="*/ 266700 w 876300"/>
              <a:gd name="connsiteY0" fmla="*/ 209550 h 285750"/>
              <a:gd name="connsiteX1" fmla="*/ 266700 w 876300"/>
              <a:gd name="connsiteY1" fmla="*/ 171450 h 285750"/>
              <a:gd name="connsiteX2" fmla="*/ 209550 w 876300"/>
              <a:gd name="connsiteY2" fmla="*/ 171450 h 285750"/>
              <a:gd name="connsiteX3" fmla="*/ 209550 w 876300"/>
              <a:gd name="connsiteY3" fmla="*/ 95250 h 285750"/>
              <a:gd name="connsiteX4" fmla="*/ 495300 w 876300"/>
              <a:gd name="connsiteY4" fmla="*/ 95250 h 285750"/>
              <a:gd name="connsiteX5" fmla="*/ 495300 w 876300"/>
              <a:gd name="connsiteY5" fmla="*/ 171450 h 285750"/>
              <a:gd name="connsiteX6" fmla="*/ 438150 w 876300"/>
              <a:gd name="connsiteY6" fmla="*/ 171450 h 285750"/>
              <a:gd name="connsiteX7" fmla="*/ 438150 w 876300"/>
              <a:gd name="connsiteY7" fmla="*/ 209550 h 285750"/>
              <a:gd name="connsiteX8" fmla="*/ 266700 w 876300"/>
              <a:gd name="connsiteY8" fmla="*/ 209550 h 285750"/>
              <a:gd name="connsiteX9" fmla="*/ 800100 w 876300"/>
              <a:gd name="connsiteY9" fmla="*/ 0 h 285750"/>
              <a:gd name="connsiteX10" fmla="*/ 590550 w 876300"/>
              <a:gd name="connsiteY10" fmla="*/ 209550 h 285750"/>
              <a:gd name="connsiteX11" fmla="*/ 590550 w 876300"/>
              <a:gd name="connsiteY11" fmla="*/ 171450 h 285750"/>
              <a:gd name="connsiteX12" fmla="*/ 533400 w 876300"/>
              <a:gd name="connsiteY12" fmla="*/ 171450 h 285750"/>
              <a:gd name="connsiteX13" fmla="*/ 533400 w 876300"/>
              <a:gd name="connsiteY13" fmla="*/ 95250 h 285750"/>
              <a:gd name="connsiteX14" fmla="*/ 628650 w 876300"/>
              <a:gd name="connsiteY14" fmla="*/ 95250 h 285750"/>
              <a:gd name="connsiteX15" fmla="*/ 666750 w 876300"/>
              <a:gd name="connsiteY15" fmla="*/ 57150 h 285750"/>
              <a:gd name="connsiteX16" fmla="*/ 628650 w 876300"/>
              <a:gd name="connsiteY16" fmla="*/ 19050 h 285750"/>
              <a:gd name="connsiteX17" fmla="*/ 76200 w 876300"/>
              <a:gd name="connsiteY17" fmla="*/ 19050 h 285750"/>
              <a:gd name="connsiteX18" fmla="*/ 38100 w 876300"/>
              <a:gd name="connsiteY18" fmla="*/ 57150 h 285750"/>
              <a:gd name="connsiteX19" fmla="*/ 76200 w 876300"/>
              <a:gd name="connsiteY19" fmla="*/ 95250 h 285750"/>
              <a:gd name="connsiteX20" fmla="*/ 171450 w 876300"/>
              <a:gd name="connsiteY20" fmla="*/ 95250 h 285750"/>
              <a:gd name="connsiteX21" fmla="*/ 171450 w 876300"/>
              <a:gd name="connsiteY21" fmla="*/ 171450 h 285750"/>
              <a:gd name="connsiteX22" fmla="*/ 114300 w 876300"/>
              <a:gd name="connsiteY22" fmla="*/ 171450 h 285750"/>
              <a:gd name="connsiteX23" fmla="*/ 114300 w 876300"/>
              <a:gd name="connsiteY23" fmla="*/ 209550 h 285750"/>
              <a:gd name="connsiteX24" fmla="*/ 76200 w 876300"/>
              <a:gd name="connsiteY24" fmla="*/ 209550 h 285750"/>
              <a:gd name="connsiteX25" fmla="*/ 0 w 876300"/>
              <a:gd name="connsiteY25" fmla="*/ 285750 h 285750"/>
              <a:gd name="connsiteX26" fmla="*/ 590550 w 876300"/>
              <a:gd name="connsiteY26" fmla="*/ 285750 h 285750"/>
              <a:gd name="connsiteX27" fmla="*/ 876300 w 876300"/>
              <a:gd name="connsiteY27" fmla="*/ 0 h 285750"/>
              <a:gd name="connsiteX28" fmla="*/ 800100 w 876300"/>
              <a:gd name="connsiteY28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76300" h="285750">
                <a:moveTo>
                  <a:pt x="266700" y="209550"/>
                </a:moveTo>
                <a:lnTo>
                  <a:pt x="266700" y="171450"/>
                </a:lnTo>
                <a:lnTo>
                  <a:pt x="209550" y="171450"/>
                </a:lnTo>
                <a:lnTo>
                  <a:pt x="209550" y="95250"/>
                </a:lnTo>
                <a:lnTo>
                  <a:pt x="495300" y="95250"/>
                </a:lnTo>
                <a:lnTo>
                  <a:pt x="495300" y="171450"/>
                </a:lnTo>
                <a:lnTo>
                  <a:pt x="438150" y="171450"/>
                </a:lnTo>
                <a:lnTo>
                  <a:pt x="438150" y="209550"/>
                </a:lnTo>
                <a:lnTo>
                  <a:pt x="266700" y="209550"/>
                </a:lnTo>
                <a:close/>
                <a:moveTo>
                  <a:pt x="800100" y="0"/>
                </a:moveTo>
                <a:cubicBezTo>
                  <a:pt x="800100" y="115252"/>
                  <a:pt x="705803" y="209550"/>
                  <a:pt x="590550" y="209550"/>
                </a:cubicBezTo>
                <a:lnTo>
                  <a:pt x="590550" y="171450"/>
                </a:lnTo>
                <a:lnTo>
                  <a:pt x="533400" y="171450"/>
                </a:lnTo>
                <a:lnTo>
                  <a:pt x="533400" y="95250"/>
                </a:lnTo>
                <a:lnTo>
                  <a:pt x="628650" y="95250"/>
                </a:lnTo>
                <a:cubicBezTo>
                  <a:pt x="649605" y="95250"/>
                  <a:pt x="666750" y="78105"/>
                  <a:pt x="666750" y="57150"/>
                </a:cubicBezTo>
                <a:cubicBezTo>
                  <a:pt x="666750" y="36195"/>
                  <a:pt x="649605" y="19050"/>
                  <a:pt x="628650" y="19050"/>
                </a:cubicBezTo>
                <a:lnTo>
                  <a:pt x="76200" y="19050"/>
                </a:lnTo>
                <a:cubicBezTo>
                  <a:pt x="55245" y="19050"/>
                  <a:pt x="38100" y="36195"/>
                  <a:pt x="38100" y="57150"/>
                </a:cubicBezTo>
                <a:cubicBezTo>
                  <a:pt x="38100" y="78105"/>
                  <a:pt x="55245" y="95250"/>
                  <a:pt x="76200" y="95250"/>
                </a:cubicBezTo>
                <a:lnTo>
                  <a:pt x="171450" y="95250"/>
                </a:lnTo>
                <a:lnTo>
                  <a:pt x="171450" y="171450"/>
                </a:lnTo>
                <a:lnTo>
                  <a:pt x="114300" y="171450"/>
                </a:lnTo>
                <a:lnTo>
                  <a:pt x="114300" y="209550"/>
                </a:lnTo>
                <a:lnTo>
                  <a:pt x="76200" y="209550"/>
                </a:lnTo>
                <a:lnTo>
                  <a:pt x="0" y="285750"/>
                </a:lnTo>
                <a:lnTo>
                  <a:pt x="590550" y="285750"/>
                </a:lnTo>
                <a:cubicBezTo>
                  <a:pt x="747713" y="285750"/>
                  <a:pt x="876300" y="157163"/>
                  <a:pt x="876300" y="0"/>
                </a:cubicBezTo>
                <a:lnTo>
                  <a:pt x="80010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pic>
        <p:nvPicPr>
          <p:cNvPr id="26" name="Bildplatzhalter 6">
            <a:extLst>
              <a:ext uri="{FF2B5EF4-FFF2-40B4-BE49-F238E27FC236}">
                <a16:creationId xmlns:a16="http://schemas.microsoft.com/office/drawing/2014/main" id="{1026BE5D-9D28-A4EC-AFB7-1B99E7144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5" r="51023"/>
          <a:stretch/>
        </p:blipFill>
        <p:spPr>
          <a:xfrm>
            <a:off x="7049096" y="2064385"/>
            <a:ext cx="406400" cy="717365"/>
          </a:xfrm>
          <a:custGeom>
            <a:avLst/>
            <a:gdLst>
              <a:gd name="connsiteX0" fmla="*/ 2192090 w 2687469"/>
              <a:gd name="connsiteY0" fmla="*/ 180 h 4741892"/>
              <a:gd name="connsiteX1" fmla="*/ 2409681 w 2687469"/>
              <a:gd name="connsiteY1" fmla="*/ 46738 h 4741892"/>
              <a:gd name="connsiteX2" fmla="*/ 2501946 w 2687469"/>
              <a:gd name="connsiteY2" fmla="*/ 1017990 h 4741892"/>
              <a:gd name="connsiteX3" fmla="*/ 1494824 w 2687469"/>
              <a:gd name="connsiteY3" fmla="*/ 2941007 h 4741892"/>
              <a:gd name="connsiteX4" fmla="*/ 941583 w 2687469"/>
              <a:gd name="connsiteY4" fmla="*/ 4325638 h 4741892"/>
              <a:gd name="connsiteX5" fmla="*/ 281004 w 2687469"/>
              <a:gd name="connsiteY5" fmla="*/ 4681855 h 4741892"/>
              <a:gd name="connsiteX6" fmla="*/ 120512 w 2687469"/>
              <a:gd name="connsiteY6" fmla="*/ 3948561 h 4741892"/>
              <a:gd name="connsiteX7" fmla="*/ 810263 w 2687469"/>
              <a:gd name="connsiteY7" fmla="*/ 2626622 h 4741892"/>
              <a:gd name="connsiteX8" fmla="*/ 1612619 w 2687469"/>
              <a:gd name="connsiteY8" fmla="*/ 609567 h 4741892"/>
              <a:gd name="connsiteX9" fmla="*/ 2192090 w 2687469"/>
              <a:gd name="connsiteY9" fmla="*/ 180 h 474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7469" h="4741892">
                <a:moveTo>
                  <a:pt x="2192090" y="180"/>
                </a:moveTo>
                <a:cubicBezTo>
                  <a:pt x="2266105" y="-1930"/>
                  <a:pt x="2339809" y="14649"/>
                  <a:pt x="2409681" y="46738"/>
                </a:cubicBezTo>
                <a:cubicBezTo>
                  <a:pt x="2688948" y="174991"/>
                  <a:pt x="2820147" y="511559"/>
                  <a:pt x="2501946" y="1017990"/>
                </a:cubicBezTo>
                <a:cubicBezTo>
                  <a:pt x="2183419" y="1524542"/>
                  <a:pt x="1717790" y="2414337"/>
                  <a:pt x="1494824" y="2941007"/>
                </a:cubicBezTo>
                <a:cubicBezTo>
                  <a:pt x="1272183" y="3467555"/>
                  <a:pt x="1051029" y="4045566"/>
                  <a:pt x="941583" y="4325638"/>
                </a:cubicBezTo>
                <a:cubicBezTo>
                  <a:pt x="832137" y="4605709"/>
                  <a:pt x="673138" y="4861942"/>
                  <a:pt x="281004" y="4681855"/>
                </a:cubicBezTo>
                <a:cubicBezTo>
                  <a:pt x="-111130" y="4501767"/>
                  <a:pt x="-20384" y="4214188"/>
                  <a:pt x="120512" y="3948561"/>
                </a:cubicBezTo>
                <a:cubicBezTo>
                  <a:pt x="261631" y="3683036"/>
                  <a:pt x="556172" y="3138727"/>
                  <a:pt x="810263" y="2626622"/>
                </a:cubicBezTo>
                <a:cubicBezTo>
                  <a:pt x="1064680" y="2114396"/>
                  <a:pt x="1435957" y="1181270"/>
                  <a:pt x="1612619" y="609567"/>
                </a:cubicBezTo>
                <a:cubicBezTo>
                  <a:pt x="1745206" y="181033"/>
                  <a:pt x="1970047" y="6509"/>
                  <a:pt x="2192090" y="180"/>
                </a:cubicBezTo>
                <a:close/>
              </a:path>
            </a:pathLst>
          </a:cu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8F731A0-BC36-90B9-EDB3-D06F7B3CC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610" y="612254"/>
            <a:ext cx="1383912" cy="1847248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024668A-6BF2-0267-5AF9-E951F29F6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018" y="5178934"/>
            <a:ext cx="2821185" cy="1576544"/>
          </a:xfrm>
          <a:prstGeom prst="rect">
            <a:avLst/>
          </a:prstGeom>
        </p:spPr>
      </p:pic>
      <p:pic>
        <p:nvPicPr>
          <p:cNvPr id="21" name="Grafik 20" descr="Ein Bild, das draußen, Schnee, Person, Himmel enthält.&#10;&#10;Automatisch generierte Beschreibung">
            <a:extLst>
              <a:ext uri="{FF2B5EF4-FFF2-40B4-BE49-F238E27FC236}">
                <a16:creationId xmlns:a16="http://schemas.microsoft.com/office/drawing/2014/main" id="{8ACF6918-924B-7316-E977-061A71791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987" y="4541938"/>
            <a:ext cx="2938265" cy="2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9B8FCF1-B192-4C13-9B23-8872CCA5B5CC}"/>
              </a:ext>
            </a:extLst>
          </p:cNvPr>
          <p:cNvSpPr/>
          <p:nvPr/>
        </p:nvSpPr>
        <p:spPr>
          <a:xfrm>
            <a:off x="0" y="0"/>
            <a:ext cx="3143250" cy="3291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Bildplatzhalter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75E6C0E-E6C3-D03D-D6CB-BA851CDA7C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>
          <a:xfrm>
            <a:off x="7847421" y="733416"/>
            <a:ext cx="3072774" cy="4090191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990E4-F1DB-40CA-9BD7-E747269B40BE}"/>
              </a:ext>
            </a:extLst>
          </p:cNvPr>
          <p:cNvGrpSpPr/>
          <p:nvPr/>
        </p:nvGrpSpPr>
        <p:grpSpPr>
          <a:xfrm flipH="1">
            <a:off x="969893" y="4482310"/>
            <a:ext cx="3978028" cy="1775990"/>
            <a:chOff x="1018527" y="1266243"/>
            <a:chExt cx="3978028" cy="1775990"/>
          </a:xfrm>
        </p:grpSpPr>
        <p:sp>
          <p:nvSpPr>
            <p:cNvPr id="12" name="Grand Title">
              <a:extLst>
                <a:ext uri="{FF2B5EF4-FFF2-40B4-BE49-F238E27FC236}">
                  <a16:creationId xmlns:a16="http://schemas.microsoft.com/office/drawing/2014/main" id="{6FF94A31-1002-4E4B-82F7-2E56C108B08D}"/>
                </a:ext>
              </a:extLst>
            </p:cNvPr>
            <p:cNvSpPr txBox="1"/>
            <p:nvPr/>
          </p:nvSpPr>
          <p:spPr>
            <a:xfrm>
              <a:off x="1018527" y="1266243"/>
              <a:ext cx="1243930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Inzell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6" name="Header Text">
              <a:extLst>
                <a:ext uri="{FF2B5EF4-FFF2-40B4-BE49-F238E27FC236}">
                  <a16:creationId xmlns:a16="http://schemas.microsoft.com/office/drawing/2014/main" id="{B24945EB-8695-4B0D-8156-64D0B69B6313}"/>
                </a:ext>
              </a:extLst>
            </p:cNvPr>
            <p:cNvSpPr txBox="1"/>
            <p:nvPr/>
          </p:nvSpPr>
          <p:spPr>
            <a:xfrm>
              <a:off x="1411121" y="2934511"/>
              <a:ext cx="670056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700" spc="600" dirty="0">
                  <a:solidFill>
                    <a:schemeClr val="bg1"/>
                  </a:solidFill>
                  <a:latin typeface="+mj-lt"/>
                </a:rPr>
                <a:t>LEARN</a:t>
              </a:r>
              <a:endParaRPr lang="en-ID" sz="700" spc="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Justify Text Body">
              <a:extLst>
                <a:ext uri="{FF2B5EF4-FFF2-40B4-BE49-F238E27FC236}">
                  <a16:creationId xmlns:a16="http://schemas.microsoft.com/office/drawing/2014/main" id="{D6C1B94A-CE32-4896-B0E9-7AC37D6D9A26}"/>
                </a:ext>
              </a:extLst>
            </p:cNvPr>
            <p:cNvSpPr txBox="1"/>
            <p:nvPr/>
          </p:nvSpPr>
          <p:spPr>
            <a:xfrm>
              <a:off x="1018527" y="1858551"/>
              <a:ext cx="3978028" cy="784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Landkreis </a:t>
              </a:r>
              <a:r>
                <a:rPr lang="en-US" sz="1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Traunstein</a:t>
              </a:r>
              <a:endPara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Fahrtzeit</a:t>
              </a:r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ca. 2:30 h</a:t>
              </a:r>
              <a:endParaRPr lang="en-ID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" name="Mockup">
            <a:extLst>
              <a:ext uri="{FF2B5EF4-FFF2-40B4-BE49-F238E27FC236}">
                <a16:creationId xmlns:a16="http://schemas.microsoft.com/office/drawing/2014/main" id="{10EEA3A1-CA07-4947-B626-AA8D47F971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/>
        </p:blipFill>
        <p:spPr>
          <a:xfrm>
            <a:off x="6214271" y="568216"/>
            <a:ext cx="5149907" cy="6289784"/>
          </a:xfrm>
          <a:custGeom>
            <a:avLst/>
            <a:gdLst>
              <a:gd name="connsiteX0" fmla="*/ 1532751 w 5368570"/>
              <a:gd name="connsiteY0" fmla="*/ 0 h 6560525"/>
              <a:gd name="connsiteX1" fmla="*/ 5368570 w 5368570"/>
              <a:gd name="connsiteY1" fmla="*/ 0 h 6560525"/>
              <a:gd name="connsiteX2" fmla="*/ 5368570 w 5368570"/>
              <a:gd name="connsiteY2" fmla="*/ 4957172 h 6560525"/>
              <a:gd name="connsiteX3" fmla="*/ 4986403 w 5368570"/>
              <a:gd name="connsiteY3" fmla="*/ 4957172 h 6560525"/>
              <a:gd name="connsiteX4" fmla="*/ 4986403 w 5368570"/>
              <a:gd name="connsiteY4" fmla="*/ 6560525 h 6560525"/>
              <a:gd name="connsiteX5" fmla="*/ 1971535 w 5368570"/>
              <a:gd name="connsiteY5" fmla="*/ 6560525 h 6560525"/>
              <a:gd name="connsiteX6" fmla="*/ 1971535 w 5368570"/>
              <a:gd name="connsiteY6" fmla="*/ 6560524 h 6560525"/>
              <a:gd name="connsiteX7" fmla="*/ 0 w 5368570"/>
              <a:gd name="connsiteY7" fmla="*/ 6560524 h 6560525"/>
              <a:gd name="connsiteX8" fmla="*/ 0 w 5368570"/>
              <a:gd name="connsiteY8" fmla="*/ 721870 h 6560525"/>
              <a:gd name="connsiteX9" fmla="*/ 1532751 w 5368570"/>
              <a:gd name="connsiteY9" fmla="*/ 721870 h 656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8570" h="6560525">
                <a:moveTo>
                  <a:pt x="1532751" y="0"/>
                </a:moveTo>
                <a:lnTo>
                  <a:pt x="5368570" y="0"/>
                </a:lnTo>
                <a:lnTo>
                  <a:pt x="5368570" y="4957172"/>
                </a:lnTo>
                <a:lnTo>
                  <a:pt x="4986403" y="4957172"/>
                </a:lnTo>
                <a:lnTo>
                  <a:pt x="4986403" y="6560525"/>
                </a:lnTo>
                <a:lnTo>
                  <a:pt x="1971535" y="6560525"/>
                </a:lnTo>
                <a:lnTo>
                  <a:pt x="1971535" y="6560524"/>
                </a:lnTo>
                <a:lnTo>
                  <a:pt x="0" y="6560524"/>
                </a:lnTo>
                <a:lnTo>
                  <a:pt x="0" y="721870"/>
                </a:lnTo>
                <a:lnTo>
                  <a:pt x="1532751" y="721870"/>
                </a:ln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069431-1C0C-077A-1F6B-DED41F066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0" y="995546"/>
            <a:ext cx="5459282" cy="30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5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8">
            <a:extLst>
              <a:ext uri="{FF2B5EF4-FFF2-40B4-BE49-F238E27FC236}">
                <a16:creationId xmlns:a16="http://schemas.microsoft.com/office/drawing/2014/main" id="{59262FA7-0C1C-ADCD-B965-DEA9531D4558}"/>
              </a:ext>
            </a:extLst>
          </p:cNvPr>
          <p:cNvSpPr/>
          <p:nvPr/>
        </p:nvSpPr>
        <p:spPr>
          <a:xfrm>
            <a:off x="9050338" y="-65591"/>
            <a:ext cx="3143250" cy="3291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340BCA-6379-4199-B8CF-7395AD0FCED1}"/>
              </a:ext>
            </a:extLst>
          </p:cNvPr>
          <p:cNvGrpSpPr/>
          <p:nvPr/>
        </p:nvGrpSpPr>
        <p:grpSpPr>
          <a:xfrm flipH="1">
            <a:off x="365334" y="2411341"/>
            <a:ext cx="3335850" cy="2227230"/>
            <a:chOff x="14414330" y="2191816"/>
            <a:chExt cx="3335850" cy="1574742"/>
          </a:xfrm>
        </p:grpSpPr>
        <p:sp>
          <p:nvSpPr>
            <p:cNvPr id="6" name="LeftSub">
              <a:extLst>
                <a:ext uri="{FF2B5EF4-FFF2-40B4-BE49-F238E27FC236}">
                  <a16:creationId xmlns:a16="http://schemas.microsoft.com/office/drawing/2014/main" id="{1AC81C2E-3ADB-46D2-B578-7B75AE41AD4D}"/>
                </a:ext>
              </a:extLst>
            </p:cNvPr>
            <p:cNvSpPr txBox="1"/>
            <p:nvPr/>
          </p:nvSpPr>
          <p:spPr>
            <a:xfrm>
              <a:off x="14414330" y="2191816"/>
              <a:ext cx="3335850" cy="9444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14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r"/>
              <a:r>
                <a:rPr lang="de-DE" sz="20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Winklmoosalm</a:t>
              </a:r>
              <a:r>
                <a:rPr lang="de-D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/Seegatter</a:t>
              </a:r>
              <a:r>
                <a:rPr lang="en-ID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</a:t>
              </a:r>
            </a:p>
            <a:p>
              <a:r>
                <a:rPr lang="de-D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Inzell Kessellift</a:t>
              </a:r>
              <a:endParaRPr lang="en-ID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ID" sz="2000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Deutschland</a:t>
              </a:r>
            </a:p>
          </p:txBody>
        </p:sp>
        <p:sp>
          <p:nvSpPr>
            <p:cNvPr id="8" name="LeftSub">
              <a:extLst>
                <a:ext uri="{FF2B5EF4-FFF2-40B4-BE49-F238E27FC236}">
                  <a16:creationId xmlns:a16="http://schemas.microsoft.com/office/drawing/2014/main" id="{8E1F0C1F-248A-4D2F-9AD3-AF9F008D144A}"/>
                </a:ext>
              </a:extLst>
            </p:cNvPr>
            <p:cNvSpPr txBox="1"/>
            <p:nvPr/>
          </p:nvSpPr>
          <p:spPr>
            <a:xfrm>
              <a:off x="15372125" y="3148498"/>
              <a:ext cx="1420261" cy="6180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 sz="14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de-D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Steinplatte</a:t>
              </a:r>
            </a:p>
            <a:p>
              <a:r>
                <a:rPr lang="de-DE" sz="2000" b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Österreich</a:t>
              </a:r>
              <a:endParaRPr lang="en-ID" sz="20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87BFFE-C9E9-484F-8A83-0C222303660F}"/>
              </a:ext>
            </a:extLst>
          </p:cNvPr>
          <p:cNvGrpSpPr/>
          <p:nvPr/>
        </p:nvGrpSpPr>
        <p:grpSpPr>
          <a:xfrm>
            <a:off x="1032184" y="1047666"/>
            <a:ext cx="2390078" cy="3282261"/>
            <a:chOff x="1018527" y="1327391"/>
            <a:chExt cx="2390078" cy="3282261"/>
          </a:xfrm>
        </p:grpSpPr>
        <p:sp>
          <p:nvSpPr>
            <p:cNvPr id="14" name="Grand Title">
              <a:extLst>
                <a:ext uri="{FF2B5EF4-FFF2-40B4-BE49-F238E27FC236}">
                  <a16:creationId xmlns:a16="http://schemas.microsoft.com/office/drawing/2014/main" id="{58CAC733-A58E-4B4F-9028-61ECC1DDD6AD}"/>
                </a:ext>
              </a:extLst>
            </p:cNvPr>
            <p:cNvSpPr txBox="1"/>
            <p:nvPr/>
          </p:nvSpPr>
          <p:spPr>
            <a:xfrm>
              <a:off x="1018527" y="1327391"/>
              <a:ext cx="2390078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Skigebiete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8" name="Header Text">
              <a:extLst>
                <a:ext uri="{FF2B5EF4-FFF2-40B4-BE49-F238E27FC236}">
                  <a16:creationId xmlns:a16="http://schemas.microsoft.com/office/drawing/2014/main" id="{84FEBC04-442F-4049-8B66-4FD13CE2754C}"/>
                </a:ext>
              </a:extLst>
            </p:cNvPr>
            <p:cNvSpPr txBox="1"/>
            <p:nvPr/>
          </p:nvSpPr>
          <p:spPr>
            <a:xfrm>
              <a:off x="1411121" y="4501930"/>
              <a:ext cx="670056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700" spc="600">
                  <a:solidFill>
                    <a:schemeClr val="bg1"/>
                  </a:solidFill>
                  <a:latin typeface="+mj-lt"/>
                </a:rPr>
                <a:t>LEARN</a:t>
              </a:r>
              <a:endParaRPr lang="en-ID" sz="700" spc="6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60">
            <a:extLst>
              <a:ext uri="{FF2B5EF4-FFF2-40B4-BE49-F238E27FC236}">
                <a16:creationId xmlns:a16="http://schemas.microsoft.com/office/drawing/2014/main" id="{BDFBA8DC-BA07-E61A-2EDC-E38D533EA435}"/>
              </a:ext>
            </a:extLst>
          </p:cNvPr>
          <p:cNvGrpSpPr/>
          <p:nvPr/>
        </p:nvGrpSpPr>
        <p:grpSpPr>
          <a:xfrm>
            <a:off x="4078127" y="1248161"/>
            <a:ext cx="334036" cy="253675"/>
            <a:chOff x="4799113" y="644858"/>
            <a:chExt cx="838245" cy="533400"/>
          </a:xfrm>
          <a:solidFill>
            <a:schemeClr val="tx1"/>
          </a:solidFill>
        </p:grpSpPr>
        <p:sp>
          <p:nvSpPr>
            <p:cNvPr id="27" name="Freeform: Shape 58">
              <a:extLst>
                <a:ext uri="{FF2B5EF4-FFF2-40B4-BE49-F238E27FC236}">
                  <a16:creationId xmlns:a16="http://schemas.microsoft.com/office/drawing/2014/main" id="{8C16EFE8-116D-1F61-244A-0F8ADC8E7165}"/>
                </a:ext>
              </a:extLst>
            </p:cNvPr>
            <p:cNvSpPr/>
            <p:nvPr/>
          </p:nvSpPr>
          <p:spPr>
            <a:xfrm>
              <a:off x="5355419" y="834405"/>
              <a:ext cx="281939" cy="343852"/>
            </a:xfrm>
            <a:custGeom>
              <a:avLst/>
              <a:gdLst>
                <a:gd name="connsiteX0" fmla="*/ 279082 w 281939"/>
                <a:gd name="connsiteY0" fmla="*/ 313373 h 343852"/>
                <a:gd name="connsiteX1" fmla="*/ 88582 w 281939"/>
                <a:gd name="connsiteY1" fmla="*/ 8572 h 343852"/>
                <a:gd name="connsiteX2" fmla="*/ 72390 w 281939"/>
                <a:gd name="connsiteY2" fmla="*/ 0 h 343852"/>
                <a:gd name="connsiteX3" fmla="*/ 56198 w 281939"/>
                <a:gd name="connsiteY3" fmla="*/ 8572 h 343852"/>
                <a:gd name="connsiteX4" fmla="*/ 0 w 281939"/>
                <a:gd name="connsiteY4" fmla="*/ 98107 h 343852"/>
                <a:gd name="connsiteX5" fmla="*/ 120015 w 281939"/>
                <a:gd name="connsiteY5" fmla="*/ 292417 h 343852"/>
                <a:gd name="connsiteX6" fmla="*/ 125730 w 281939"/>
                <a:gd name="connsiteY6" fmla="*/ 343853 h 343852"/>
                <a:gd name="connsiteX7" fmla="*/ 260985 w 281939"/>
                <a:gd name="connsiteY7" fmla="*/ 343853 h 343852"/>
                <a:gd name="connsiteX8" fmla="*/ 279082 w 281939"/>
                <a:gd name="connsiteY8" fmla="*/ 333375 h 343852"/>
                <a:gd name="connsiteX9" fmla="*/ 279082 w 281939"/>
                <a:gd name="connsiteY9" fmla="*/ 313373 h 343852"/>
                <a:gd name="connsiteX10" fmla="*/ 279082 w 281939"/>
                <a:gd name="connsiteY10" fmla="*/ 313373 h 34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939" h="343852">
                  <a:moveTo>
                    <a:pt x="279082" y="313373"/>
                  </a:moveTo>
                  <a:lnTo>
                    <a:pt x="88582" y="8572"/>
                  </a:lnTo>
                  <a:cubicBezTo>
                    <a:pt x="84773" y="2857"/>
                    <a:pt x="79057" y="0"/>
                    <a:pt x="72390" y="0"/>
                  </a:cubicBezTo>
                  <a:cubicBezTo>
                    <a:pt x="65723" y="0"/>
                    <a:pt x="60007" y="3810"/>
                    <a:pt x="56198" y="8572"/>
                  </a:cubicBezTo>
                  <a:lnTo>
                    <a:pt x="0" y="98107"/>
                  </a:lnTo>
                  <a:lnTo>
                    <a:pt x="120015" y="292417"/>
                  </a:lnTo>
                  <a:cubicBezTo>
                    <a:pt x="130492" y="307657"/>
                    <a:pt x="132398" y="326707"/>
                    <a:pt x="125730" y="343853"/>
                  </a:cubicBezTo>
                  <a:lnTo>
                    <a:pt x="260985" y="343853"/>
                  </a:lnTo>
                  <a:cubicBezTo>
                    <a:pt x="268605" y="343853"/>
                    <a:pt x="275273" y="340042"/>
                    <a:pt x="279082" y="333375"/>
                  </a:cubicBezTo>
                  <a:cubicBezTo>
                    <a:pt x="282892" y="326707"/>
                    <a:pt x="282892" y="319088"/>
                    <a:pt x="279082" y="313373"/>
                  </a:cubicBezTo>
                  <a:lnTo>
                    <a:pt x="279082" y="3133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8" name="Freeform: Shape 59">
              <a:extLst>
                <a:ext uri="{FF2B5EF4-FFF2-40B4-BE49-F238E27FC236}">
                  <a16:creationId xmlns:a16="http://schemas.microsoft.com/office/drawing/2014/main" id="{929D8F36-52CF-D6A7-9CC1-89AD8D159520}"/>
                </a:ext>
              </a:extLst>
            </p:cNvPr>
            <p:cNvSpPr/>
            <p:nvPr/>
          </p:nvSpPr>
          <p:spPr>
            <a:xfrm>
              <a:off x="4799113" y="644858"/>
              <a:ext cx="647790" cy="533400"/>
            </a:xfrm>
            <a:custGeom>
              <a:avLst/>
              <a:gdLst>
                <a:gd name="connsiteX0" fmla="*/ 372473 w 647790"/>
                <a:gd name="connsiteY0" fmla="*/ 220027 h 533400"/>
                <a:gd name="connsiteX1" fmla="*/ 323895 w 647790"/>
                <a:gd name="connsiteY1" fmla="*/ 263843 h 533400"/>
                <a:gd name="connsiteX2" fmla="*/ 275318 w 647790"/>
                <a:gd name="connsiteY2" fmla="*/ 220980 h 533400"/>
                <a:gd name="connsiteX3" fmla="*/ 183878 w 647790"/>
                <a:gd name="connsiteY3" fmla="*/ 276225 h 533400"/>
                <a:gd name="connsiteX4" fmla="*/ 323895 w 647790"/>
                <a:gd name="connsiteY4" fmla="*/ 47625 h 533400"/>
                <a:gd name="connsiteX5" fmla="*/ 463913 w 647790"/>
                <a:gd name="connsiteY5" fmla="*/ 276225 h 533400"/>
                <a:gd name="connsiteX6" fmla="*/ 372473 w 647790"/>
                <a:gd name="connsiteY6" fmla="*/ 220027 h 533400"/>
                <a:gd name="connsiteX7" fmla="*/ 643935 w 647790"/>
                <a:gd name="connsiteY7" fmla="*/ 502920 h 533400"/>
                <a:gd name="connsiteX8" fmla="*/ 340088 w 647790"/>
                <a:gd name="connsiteY8" fmla="*/ 8572 h 533400"/>
                <a:gd name="connsiteX9" fmla="*/ 323895 w 647790"/>
                <a:gd name="connsiteY9" fmla="*/ 0 h 533400"/>
                <a:gd name="connsiteX10" fmla="*/ 307703 w 647790"/>
                <a:gd name="connsiteY10" fmla="*/ 8572 h 533400"/>
                <a:gd name="connsiteX11" fmla="*/ 3855 w 647790"/>
                <a:gd name="connsiteY11" fmla="*/ 502920 h 533400"/>
                <a:gd name="connsiteX12" fmla="*/ 1950 w 647790"/>
                <a:gd name="connsiteY12" fmla="*/ 523875 h 533400"/>
                <a:gd name="connsiteX13" fmla="*/ 20048 w 647790"/>
                <a:gd name="connsiteY13" fmla="*/ 533400 h 533400"/>
                <a:gd name="connsiteX14" fmla="*/ 627743 w 647790"/>
                <a:gd name="connsiteY14" fmla="*/ 533400 h 533400"/>
                <a:gd name="connsiteX15" fmla="*/ 645840 w 647790"/>
                <a:gd name="connsiteY15" fmla="*/ 522923 h 533400"/>
                <a:gd name="connsiteX16" fmla="*/ 643935 w 647790"/>
                <a:gd name="connsiteY16" fmla="*/ 50292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7790" h="533400">
                  <a:moveTo>
                    <a:pt x="372473" y="220027"/>
                  </a:moveTo>
                  <a:lnTo>
                    <a:pt x="323895" y="263843"/>
                  </a:lnTo>
                  <a:lnTo>
                    <a:pt x="275318" y="220980"/>
                  </a:lnTo>
                  <a:lnTo>
                    <a:pt x="183878" y="276225"/>
                  </a:lnTo>
                  <a:lnTo>
                    <a:pt x="323895" y="47625"/>
                  </a:lnTo>
                  <a:lnTo>
                    <a:pt x="463913" y="276225"/>
                  </a:lnTo>
                  <a:lnTo>
                    <a:pt x="372473" y="220027"/>
                  </a:lnTo>
                  <a:close/>
                  <a:moveTo>
                    <a:pt x="643935" y="502920"/>
                  </a:moveTo>
                  <a:lnTo>
                    <a:pt x="340088" y="8572"/>
                  </a:lnTo>
                  <a:cubicBezTo>
                    <a:pt x="336278" y="3810"/>
                    <a:pt x="330563" y="0"/>
                    <a:pt x="323895" y="0"/>
                  </a:cubicBezTo>
                  <a:cubicBezTo>
                    <a:pt x="317228" y="0"/>
                    <a:pt x="311513" y="2857"/>
                    <a:pt x="307703" y="8572"/>
                  </a:cubicBezTo>
                  <a:lnTo>
                    <a:pt x="3855" y="502920"/>
                  </a:lnTo>
                  <a:cubicBezTo>
                    <a:pt x="-907" y="508635"/>
                    <a:pt x="-907" y="517208"/>
                    <a:pt x="1950" y="523875"/>
                  </a:cubicBezTo>
                  <a:cubicBezTo>
                    <a:pt x="5760" y="529590"/>
                    <a:pt x="12428" y="533400"/>
                    <a:pt x="20048" y="533400"/>
                  </a:cubicBezTo>
                  <a:lnTo>
                    <a:pt x="627743" y="533400"/>
                  </a:lnTo>
                  <a:cubicBezTo>
                    <a:pt x="635363" y="533400"/>
                    <a:pt x="642030" y="529590"/>
                    <a:pt x="645840" y="522923"/>
                  </a:cubicBezTo>
                  <a:cubicBezTo>
                    <a:pt x="648698" y="516255"/>
                    <a:pt x="648698" y="508635"/>
                    <a:pt x="643935" y="5029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97B22A35-F229-F667-83F4-C5F2CC44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" r="4327" b="-2"/>
          <a:stretch>
            <a:fillRect/>
          </a:stretch>
        </p:blipFill>
        <p:spPr bwMode="auto">
          <a:xfrm>
            <a:off x="4450111" y="1468272"/>
            <a:ext cx="7019459" cy="436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feil nach unten 10">
            <a:extLst>
              <a:ext uri="{FF2B5EF4-FFF2-40B4-BE49-F238E27FC236}">
                <a16:creationId xmlns:a16="http://schemas.microsoft.com/office/drawing/2014/main" id="{6BFC0E46-2E65-41E5-589E-2386E55785F5}"/>
              </a:ext>
            </a:extLst>
          </p:cNvPr>
          <p:cNvSpPr/>
          <p:nvPr/>
        </p:nvSpPr>
        <p:spPr>
          <a:xfrm rot="2350207">
            <a:off x="7130911" y="3179927"/>
            <a:ext cx="592603" cy="940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33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95BA4C5-5B72-5DD0-B40E-B3E244E4B0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355" r="6355"/>
          <a:stretch>
            <a:fillRect/>
          </a:stretch>
        </p:blipFill>
        <p:spPr>
          <a:xfrm>
            <a:off x="5272724" y="1555533"/>
            <a:ext cx="5643786" cy="3746934"/>
          </a:xfrm>
        </p:spPr>
      </p:pic>
      <p:sp>
        <p:nvSpPr>
          <p:cNvPr id="34" name="LeftSub">
            <a:extLst>
              <a:ext uri="{FF2B5EF4-FFF2-40B4-BE49-F238E27FC236}">
                <a16:creationId xmlns:a16="http://schemas.microsoft.com/office/drawing/2014/main" id="{783C597F-5CEB-9DB6-7638-7B45C960104E}"/>
              </a:ext>
            </a:extLst>
          </p:cNvPr>
          <p:cNvSpPr txBox="1"/>
          <p:nvPr/>
        </p:nvSpPr>
        <p:spPr>
          <a:xfrm flipH="1">
            <a:off x="513803" y="5130522"/>
            <a:ext cx="3910429" cy="69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Lifte und Bahnen</a:t>
            </a:r>
          </a:p>
          <a:p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Pisten mit unterschiedlichen Typen</a:t>
            </a:r>
            <a:endParaRPr lang="en-ID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9B8FCF1-B192-4C13-9B23-8872CCA5B5CC}"/>
              </a:ext>
            </a:extLst>
          </p:cNvPr>
          <p:cNvSpPr/>
          <p:nvPr/>
        </p:nvSpPr>
        <p:spPr>
          <a:xfrm>
            <a:off x="0" y="0"/>
            <a:ext cx="3143250" cy="3291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3" name="Grafik 22" descr="Ein Bild, das draußen, Natur, Himmel, Schnee enthält.&#10;&#10;Automatisch generierte Beschreibung">
            <a:extLst>
              <a:ext uri="{FF2B5EF4-FFF2-40B4-BE49-F238E27FC236}">
                <a16:creationId xmlns:a16="http://schemas.microsoft.com/office/drawing/2014/main" id="{6420B049-A024-AAA3-F5B4-1195F3DA6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33" y="228779"/>
            <a:ext cx="8610244" cy="3914596"/>
          </a:xfrm>
          <a:prstGeom prst="rect">
            <a:avLst/>
          </a:prstGeom>
        </p:spPr>
      </p:pic>
      <p:pic>
        <p:nvPicPr>
          <p:cNvPr id="25" name="Grafik 24" descr="Ein Bild, das draußen, Schnee, Person, Himmel enthält.&#10;&#10;Automatisch generierte Beschreibung">
            <a:extLst>
              <a:ext uri="{FF2B5EF4-FFF2-40B4-BE49-F238E27FC236}">
                <a16:creationId xmlns:a16="http://schemas.microsoft.com/office/drawing/2014/main" id="{E1514612-B36E-21CE-0C00-BC845F899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4" y="3200221"/>
            <a:ext cx="4572000" cy="3429000"/>
          </a:xfrm>
          <a:prstGeom prst="rect">
            <a:avLst/>
          </a:prstGeom>
        </p:spPr>
      </p:pic>
      <p:pic>
        <p:nvPicPr>
          <p:cNvPr id="27" name="Grafik 26" descr="Ein Bild, das draußen, Schnee, Skifahren, Wolke enthält.&#10;&#10;Automatisch generierte Beschreibung">
            <a:extLst>
              <a:ext uri="{FF2B5EF4-FFF2-40B4-BE49-F238E27FC236}">
                <a16:creationId xmlns:a16="http://schemas.microsoft.com/office/drawing/2014/main" id="{D9A53420-AB7E-417B-B25F-C08413EB7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5972" y="3622761"/>
            <a:ext cx="3380317" cy="25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5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1003A5-D179-455C-B382-CD311C2D55E0}"/>
              </a:ext>
            </a:extLst>
          </p:cNvPr>
          <p:cNvSpPr/>
          <p:nvPr/>
        </p:nvSpPr>
        <p:spPr>
          <a:xfrm>
            <a:off x="0" y="1612900"/>
            <a:ext cx="3683000" cy="5245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Bildplatzhalter 9" descr="Ein Bild, das draußen, Baum, Schnee, Gebäude enthält.&#10;&#10;Automatisch generierte Beschreibung">
            <a:extLst>
              <a:ext uri="{FF2B5EF4-FFF2-40B4-BE49-F238E27FC236}">
                <a16:creationId xmlns:a16="http://schemas.microsoft.com/office/drawing/2014/main" id="{41012600-C08D-33F4-CFC4-BCECF9017D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6" b="20316"/>
          <a:stretch>
            <a:fillRect/>
          </a:stretch>
        </p:blipFill>
        <p:spPr/>
      </p:pic>
      <p:sp>
        <p:nvSpPr>
          <p:cNvPr id="3" name="Grand Title">
            <a:extLst>
              <a:ext uri="{FF2B5EF4-FFF2-40B4-BE49-F238E27FC236}">
                <a16:creationId xmlns:a16="http://schemas.microsoft.com/office/drawing/2014/main" id="{43363EF6-8855-4522-B62E-45DD98E18F74}"/>
              </a:ext>
            </a:extLst>
          </p:cNvPr>
          <p:cNvSpPr txBox="1"/>
          <p:nvPr/>
        </p:nvSpPr>
        <p:spPr>
          <a:xfrm>
            <a:off x="205485" y="3924301"/>
            <a:ext cx="3020058" cy="147732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+mj-lt"/>
              </a:rPr>
              <a:t>Sportcamp</a:t>
            </a: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4800" dirty="0" err="1">
                <a:solidFill>
                  <a:schemeClr val="bg1"/>
                </a:solidFill>
                <a:latin typeface="+mj-lt"/>
              </a:rPr>
              <a:t>Inzell</a:t>
            </a:r>
            <a:endParaRPr lang="en-ID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Justify Text Body">
            <a:extLst>
              <a:ext uri="{FF2B5EF4-FFF2-40B4-BE49-F238E27FC236}">
                <a16:creationId xmlns:a16="http://schemas.microsoft.com/office/drawing/2014/main" id="{034F6559-8CE7-4390-AF2B-104817085285}"/>
              </a:ext>
            </a:extLst>
          </p:cNvPr>
          <p:cNvSpPr txBox="1"/>
          <p:nvPr/>
        </p:nvSpPr>
        <p:spPr>
          <a:xfrm>
            <a:off x="3888485" y="3838310"/>
            <a:ext cx="7828644" cy="2718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Unterkunft in Blockhäusern 10er/12er Belegung mit eigenem Schlaf- und Aufenthaltsraum, Dusch- und Waschraum, separate Toiletten</a:t>
            </a:r>
          </a:p>
          <a:p>
            <a:pPr algn="just">
              <a:lnSpc>
                <a:spcPct val="150000"/>
              </a:lnSpc>
            </a:pPr>
            <a:endParaRPr lang="de-DE" sz="2000" dirty="0">
              <a:solidFill>
                <a:srgbClr val="666666"/>
              </a:solidFill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2000" dirty="0">
                <a:solidFill>
                  <a:srgbClr val="666666"/>
                </a:solidFill>
                <a:latin typeface="Open Sans" panose="020B0606030504020204" pitchFamily="34" charset="0"/>
              </a:rPr>
              <a:t>Verpflegung Vollpension</a:t>
            </a:r>
          </a:p>
          <a:p>
            <a:pPr algn="just">
              <a:lnSpc>
                <a:spcPct val="150000"/>
              </a:lnSpc>
            </a:pPr>
            <a:endParaRPr lang="en-ID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2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1003A5-D179-455C-B382-CD311C2D55E0}"/>
              </a:ext>
            </a:extLst>
          </p:cNvPr>
          <p:cNvSpPr/>
          <p:nvPr/>
        </p:nvSpPr>
        <p:spPr>
          <a:xfrm>
            <a:off x="0" y="1612900"/>
            <a:ext cx="3683000" cy="5245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Grand Title">
            <a:extLst>
              <a:ext uri="{FF2B5EF4-FFF2-40B4-BE49-F238E27FC236}">
                <a16:creationId xmlns:a16="http://schemas.microsoft.com/office/drawing/2014/main" id="{43363EF6-8855-4522-B62E-45DD98E18F74}"/>
              </a:ext>
            </a:extLst>
          </p:cNvPr>
          <p:cNvSpPr txBox="1"/>
          <p:nvPr/>
        </p:nvSpPr>
        <p:spPr>
          <a:xfrm>
            <a:off x="147126" y="4315936"/>
            <a:ext cx="3388748" cy="73866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r"/>
            <a:r>
              <a:rPr lang="en-US" sz="4800" dirty="0" err="1">
                <a:solidFill>
                  <a:schemeClr val="bg1"/>
                </a:solidFill>
                <a:latin typeface="+mj-lt"/>
              </a:rPr>
              <a:t>Verpflegung</a:t>
            </a:r>
            <a:endParaRPr lang="en-ID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Justify Text Body">
            <a:extLst>
              <a:ext uri="{FF2B5EF4-FFF2-40B4-BE49-F238E27FC236}">
                <a16:creationId xmlns:a16="http://schemas.microsoft.com/office/drawing/2014/main" id="{034F6559-8CE7-4390-AF2B-104817085285}"/>
              </a:ext>
            </a:extLst>
          </p:cNvPr>
          <p:cNvSpPr txBox="1"/>
          <p:nvPr/>
        </p:nvSpPr>
        <p:spPr>
          <a:xfrm>
            <a:off x="3830126" y="3693547"/>
            <a:ext cx="8216336" cy="21569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Frühstück im Camp</a:t>
            </a:r>
          </a:p>
          <a:p>
            <a:pPr algn="just">
              <a:lnSpc>
                <a:spcPct val="150000"/>
              </a:lnSpc>
            </a:pPr>
            <a:r>
              <a:rPr lang="de-DE" sz="2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Mittagessen: 	Sonnenalm</a:t>
            </a:r>
            <a:r>
              <a:rPr lang="de-DE" sz="2400" dirty="0">
                <a:solidFill>
                  <a:srgbClr val="666666"/>
                </a:solidFill>
                <a:latin typeface="Open Sans" panose="020B0606030504020204" pitchFamily="34" charset="0"/>
              </a:rPr>
              <a:t>, </a:t>
            </a:r>
            <a:r>
              <a:rPr lang="de-DE" sz="24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Sportcamp</a:t>
            </a:r>
            <a:r>
              <a:rPr lang="de-DE" sz="2400" dirty="0">
                <a:solidFill>
                  <a:srgbClr val="666666"/>
                </a:solidFill>
                <a:latin typeface="Open Sans" panose="020B0606030504020204" pitchFamily="34" charset="0"/>
              </a:rPr>
              <a:t> bzw. </a:t>
            </a:r>
          </a:p>
          <a:p>
            <a:pPr algn="just">
              <a:lnSpc>
                <a:spcPct val="150000"/>
              </a:lnSpc>
            </a:pPr>
            <a:r>
              <a:rPr lang="de-DE" sz="2400" dirty="0">
                <a:solidFill>
                  <a:srgbClr val="666666"/>
                </a:solidFill>
                <a:latin typeface="Open Sans" panose="020B0606030504020204" pitchFamily="34" charset="0"/>
              </a:rPr>
              <a:t>					</a:t>
            </a:r>
            <a:r>
              <a:rPr lang="de-DE" sz="2400" dirty="0" err="1">
                <a:solidFill>
                  <a:srgbClr val="666666"/>
                </a:solidFill>
                <a:latin typeface="Open Sans" panose="020B0606030504020204" pitchFamily="34" charset="0"/>
              </a:rPr>
              <a:t>Kammerkör</a:t>
            </a:r>
            <a:r>
              <a:rPr lang="de-DE" sz="2400" dirty="0">
                <a:solidFill>
                  <a:srgbClr val="666666"/>
                </a:solidFill>
                <a:latin typeface="Open Sans" panose="020B0606030504020204" pitchFamily="34" charset="0"/>
              </a:rPr>
              <a:t> Panoramarestaurant</a:t>
            </a:r>
            <a:endParaRPr lang="en-ID" sz="2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Abendessen</a:t>
            </a:r>
            <a:r>
              <a:rPr lang="en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ID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im</a:t>
            </a:r>
            <a:r>
              <a:rPr lang="en-ID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 Camp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113E14-91C4-A52C-4214-FEC07731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80" y="651090"/>
            <a:ext cx="7876796" cy="19587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C77397-C5A4-7320-2379-D07BB696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527" y="651089"/>
            <a:ext cx="2878598" cy="1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79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ro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89A8D"/>
      </a:accent1>
      <a:accent2>
        <a:srgbClr val="C89F73"/>
      </a:accent2>
      <a:accent3>
        <a:srgbClr val="F5D284"/>
      </a:accent3>
      <a:accent4>
        <a:srgbClr val="264653"/>
      </a:accent4>
      <a:accent5>
        <a:srgbClr val="2A9D8F"/>
      </a:accent5>
      <a:accent6>
        <a:srgbClr val="E76F51"/>
      </a:accent6>
      <a:hlink>
        <a:srgbClr val="0563C1"/>
      </a:hlink>
      <a:folHlink>
        <a:srgbClr val="954F72"/>
      </a:folHlink>
    </a:clrScheme>
    <a:fontScheme name="Custom 85">
      <a:majorFont>
        <a:latin typeface="DM Serif Display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just">
          <a:lnSpc>
            <a:spcPct val="150000"/>
          </a:lnSpc>
          <a:defRPr sz="14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qua and Lime">
      <a:dk1>
        <a:srgbClr val="000000"/>
      </a:dk1>
      <a:lt1>
        <a:srgbClr val="FFFFFF"/>
      </a:lt1>
      <a:dk2>
        <a:srgbClr val="394656"/>
      </a:dk2>
      <a:lt2>
        <a:srgbClr val="B4B3B2"/>
      </a:lt2>
      <a:accent1>
        <a:srgbClr val="47C1C2"/>
      </a:accent1>
      <a:accent2>
        <a:srgbClr val="B8D770"/>
      </a:accent2>
      <a:accent3>
        <a:srgbClr val="DFC062"/>
      </a:accent3>
      <a:accent4>
        <a:srgbClr val="EA9652"/>
      </a:accent4>
      <a:accent5>
        <a:srgbClr val="F06C68"/>
      </a:accent5>
      <a:accent6>
        <a:srgbClr val="4E607A"/>
      </a:accent6>
      <a:hlink>
        <a:srgbClr val="1CADE4"/>
      </a:hlink>
      <a:folHlink>
        <a:srgbClr val="2683C6"/>
      </a:folHlink>
    </a:clrScheme>
    <a:fontScheme name="Custom 39">
      <a:majorFont>
        <a:latin typeface="Montserrat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just">
          <a:lnSpc>
            <a:spcPct val="150000"/>
          </a:lnSpc>
          <a:defRPr sz="14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DE8EA5B-A1DE-4310-B010-E1E9FA1A5BDE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70E4188EE32143ADEB4BE4AF5C32A4" ma:contentTypeVersion="9" ma:contentTypeDescription="Ein neues Dokument erstellen." ma:contentTypeScope="" ma:versionID="f14846aa267a1131d57c226afd1e41d4">
  <xsd:schema xmlns:xsd="http://www.w3.org/2001/XMLSchema" xmlns:xs="http://www.w3.org/2001/XMLSchema" xmlns:p="http://schemas.microsoft.com/office/2006/metadata/properties" xmlns:ns3="e4c3915c-8cb6-4297-a709-1839d3aa6743" xmlns:ns4="fc879fc3-8200-46a3-be72-7fc8ebd3d1d8" targetNamespace="http://schemas.microsoft.com/office/2006/metadata/properties" ma:root="true" ma:fieldsID="e779c88a9e6ec38a6b9840ecd40e2a3e" ns3:_="" ns4:_="">
    <xsd:import namespace="e4c3915c-8cb6-4297-a709-1839d3aa6743"/>
    <xsd:import namespace="fc879fc3-8200-46a3-be72-7fc8ebd3d1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3915c-8cb6-4297-a709-1839d3aa67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79fc3-8200-46a3-be72-7fc8ebd3d1d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74FC4F-95A8-4EC1-9AF6-D8364E4EF3DB}">
  <ds:schemaRefs>
    <ds:schemaRef ds:uri="http://schemas.microsoft.com/office/infopath/2007/PartnerControls"/>
    <ds:schemaRef ds:uri="http://purl.org/dc/elements/1.1/"/>
    <ds:schemaRef ds:uri="http://purl.org/dc/dcmitype/"/>
    <ds:schemaRef ds:uri="fc879fc3-8200-46a3-be72-7fc8ebd3d1d8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4c3915c-8cb6-4297-a709-1839d3aa674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47AB82-B482-42F8-9B33-CAEE97952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3915c-8cb6-4297-a709-1839d3aa6743"/>
    <ds:schemaRef ds:uri="fc879fc3-8200-46a3-be72-7fc8ebd3d1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ECE23-9255-4575-BFCC-3AAB824426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227</Words>
  <Application>Microsoft Office PowerPoint</Application>
  <PresentationFormat>Benutzerdefiniert</PresentationFormat>
  <Paragraphs>72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DM Serif Display</vt:lpstr>
      <vt:lpstr>Open Sans</vt:lpstr>
      <vt:lpstr>Roboto</vt:lpstr>
      <vt:lpstr>Office Theme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Walkin' Out!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farid nurjamil</dc:creator>
  <cp:lastModifiedBy>Nina Seidel</cp:lastModifiedBy>
  <cp:revision>602</cp:revision>
  <dcterms:created xsi:type="dcterms:W3CDTF">2018-11-06T00:42:49Z</dcterms:created>
  <dcterms:modified xsi:type="dcterms:W3CDTF">2023-10-05T17:00:26Z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0x0101008D70E4188EE32143ADEB4BE4AF5C32A4</vt:lpwstr>
  </property>
</Properties>
</file>